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70BCDA-F24D-9D44-AE62-A2AAE39E1EA6}" v="170" dt="2023-03-16T23:43:42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/>
    <p:restoredTop sz="94626"/>
  </p:normalViewPr>
  <p:slideViewPr>
    <p:cSldViewPr snapToGrid="0">
      <p:cViewPr varScale="1">
        <p:scale>
          <a:sx n="121" d="100"/>
          <a:sy n="121" d="100"/>
        </p:scale>
        <p:origin x="11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84E15F-FCCA-4DE0-ABCC-5DBC88525C0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C3E09F-DEC7-40AE-B4A4-751A1F05A233}">
      <dgm:prSet/>
      <dgm:spPr/>
      <dgm:t>
        <a:bodyPr/>
        <a:lstStyle/>
        <a:p>
          <a:r>
            <a:rPr lang="en-US" dirty="0"/>
            <a:t>Annual Event can drive club membership – Attract new members</a:t>
          </a:r>
        </a:p>
      </dgm:t>
    </dgm:pt>
    <dgm:pt modelId="{0F6F4318-5190-4ED4-8549-C05572188C0C}" type="parTrans" cxnId="{B63F1774-CDC0-4BF3-87E7-18F3580C0B8D}">
      <dgm:prSet/>
      <dgm:spPr/>
      <dgm:t>
        <a:bodyPr/>
        <a:lstStyle/>
        <a:p>
          <a:endParaRPr lang="en-US"/>
        </a:p>
      </dgm:t>
    </dgm:pt>
    <dgm:pt modelId="{58727845-B201-4284-8BEA-C9D955A3132D}" type="sibTrans" cxnId="{B63F1774-CDC0-4BF3-87E7-18F3580C0B8D}">
      <dgm:prSet/>
      <dgm:spPr/>
      <dgm:t>
        <a:bodyPr/>
        <a:lstStyle/>
        <a:p>
          <a:endParaRPr lang="en-US"/>
        </a:p>
      </dgm:t>
    </dgm:pt>
    <dgm:pt modelId="{B06090D1-6B88-47AC-9D51-4CAD66DFD855}">
      <dgm:prSet/>
      <dgm:spPr/>
      <dgm:t>
        <a:bodyPr/>
        <a:lstStyle/>
        <a:p>
          <a:r>
            <a:rPr lang="en-US" dirty="0"/>
            <a:t>For infrequent members, serves as an annual reference point</a:t>
          </a:r>
        </a:p>
      </dgm:t>
    </dgm:pt>
    <dgm:pt modelId="{6EC78D18-60A7-47E1-AFAD-3DFE42CBDF53}" type="parTrans" cxnId="{0255EEBA-79B3-403B-B3D4-616A65253146}">
      <dgm:prSet/>
      <dgm:spPr/>
      <dgm:t>
        <a:bodyPr/>
        <a:lstStyle/>
        <a:p>
          <a:endParaRPr lang="en-US"/>
        </a:p>
      </dgm:t>
    </dgm:pt>
    <dgm:pt modelId="{4833E55D-572C-486B-AEF1-3E9ACAC73278}" type="sibTrans" cxnId="{0255EEBA-79B3-403B-B3D4-616A65253146}">
      <dgm:prSet/>
      <dgm:spPr/>
      <dgm:t>
        <a:bodyPr/>
        <a:lstStyle/>
        <a:p>
          <a:endParaRPr lang="en-US"/>
        </a:p>
      </dgm:t>
    </dgm:pt>
    <dgm:pt modelId="{6E545DF1-364F-4C5D-8FA6-07E7D1E9F182}">
      <dgm:prSet/>
      <dgm:spPr/>
      <dgm:t>
        <a:bodyPr/>
        <a:lstStyle/>
        <a:p>
          <a:r>
            <a:rPr lang="en-US" dirty="0"/>
            <a:t>Large group in one place - Captive audience for a night</a:t>
          </a:r>
        </a:p>
      </dgm:t>
    </dgm:pt>
    <dgm:pt modelId="{BCB2B3B9-2F33-40C4-BBFE-95483EF73806}" type="parTrans" cxnId="{69A4D9BE-07C5-4A97-AA9D-EADE1F4C3BF1}">
      <dgm:prSet/>
      <dgm:spPr/>
      <dgm:t>
        <a:bodyPr/>
        <a:lstStyle/>
        <a:p>
          <a:endParaRPr lang="en-US"/>
        </a:p>
      </dgm:t>
    </dgm:pt>
    <dgm:pt modelId="{5BE1CB5D-73F8-4B54-B404-FAB2736D702A}" type="sibTrans" cxnId="{69A4D9BE-07C5-4A97-AA9D-EADE1F4C3BF1}">
      <dgm:prSet/>
      <dgm:spPr/>
      <dgm:t>
        <a:bodyPr/>
        <a:lstStyle/>
        <a:p>
          <a:endParaRPr lang="en-US"/>
        </a:p>
      </dgm:t>
    </dgm:pt>
    <dgm:pt modelId="{B7C3E5A0-EE65-430D-B1BC-D8AA9C01C2CB}">
      <dgm:prSet/>
      <dgm:spPr/>
      <dgm:t>
        <a:bodyPr/>
        <a:lstStyle/>
        <a:p>
          <a:r>
            <a:rPr lang="en-US" dirty="0"/>
            <a:t>Can help to recruit volunteers. </a:t>
          </a:r>
        </a:p>
      </dgm:t>
    </dgm:pt>
    <dgm:pt modelId="{AD480A53-8B77-42D0-B024-2CDE7835FFF4}" type="parTrans" cxnId="{A083D13B-1609-4FB2-8CFC-4966D8DC898A}">
      <dgm:prSet/>
      <dgm:spPr/>
      <dgm:t>
        <a:bodyPr/>
        <a:lstStyle/>
        <a:p>
          <a:endParaRPr lang="en-US"/>
        </a:p>
      </dgm:t>
    </dgm:pt>
    <dgm:pt modelId="{D534FE21-3FE4-4B3F-98AE-FF0C83AC8952}" type="sibTrans" cxnId="{A083D13B-1609-4FB2-8CFC-4966D8DC898A}">
      <dgm:prSet/>
      <dgm:spPr/>
      <dgm:t>
        <a:bodyPr/>
        <a:lstStyle/>
        <a:p>
          <a:endParaRPr lang="en-US"/>
        </a:p>
      </dgm:t>
    </dgm:pt>
    <dgm:pt modelId="{04E43BCE-CA01-4D60-8AB2-5A89EF00CA27}">
      <dgm:prSet/>
      <dgm:spPr/>
      <dgm:t>
        <a:bodyPr/>
        <a:lstStyle/>
        <a:p>
          <a:r>
            <a:rPr lang="en-US" dirty="0"/>
            <a:t>Easy to remember</a:t>
          </a:r>
        </a:p>
      </dgm:t>
    </dgm:pt>
    <dgm:pt modelId="{E1C8316D-2FE5-4194-8F03-2A40FBC917E6}" type="parTrans" cxnId="{EA1C4FA2-6254-441F-8E5E-FB6A4C96D827}">
      <dgm:prSet/>
      <dgm:spPr/>
      <dgm:t>
        <a:bodyPr/>
        <a:lstStyle/>
        <a:p>
          <a:endParaRPr lang="en-US"/>
        </a:p>
      </dgm:t>
    </dgm:pt>
    <dgm:pt modelId="{499F4B55-F77F-4EEE-ACAB-F9FBBDC106A4}" type="sibTrans" cxnId="{EA1C4FA2-6254-441F-8E5E-FB6A4C96D827}">
      <dgm:prSet/>
      <dgm:spPr/>
      <dgm:t>
        <a:bodyPr/>
        <a:lstStyle/>
        <a:p>
          <a:endParaRPr lang="en-US"/>
        </a:p>
      </dgm:t>
    </dgm:pt>
    <dgm:pt modelId="{98919701-202C-4EF3-B407-1D1027D4E755}">
      <dgm:prSet/>
      <dgm:spPr/>
      <dgm:t>
        <a:bodyPr/>
        <a:lstStyle/>
        <a:p>
          <a:r>
            <a:rPr lang="en-US" dirty="0"/>
            <a:t>Familiar thing to look forward to.</a:t>
          </a:r>
        </a:p>
      </dgm:t>
    </dgm:pt>
    <dgm:pt modelId="{185BBE12-73BB-48C1-A137-0D9106CCBEF9}" type="parTrans" cxnId="{D1E91E22-CA4C-498A-ACF6-15A21D0D90CE}">
      <dgm:prSet/>
      <dgm:spPr/>
      <dgm:t>
        <a:bodyPr/>
        <a:lstStyle/>
        <a:p>
          <a:endParaRPr lang="en-US"/>
        </a:p>
      </dgm:t>
    </dgm:pt>
    <dgm:pt modelId="{8EA1DF96-7399-466F-96C5-4669C59B2026}" type="sibTrans" cxnId="{D1E91E22-CA4C-498A-ACF6-15A21D0D90CE}">
      <dgm:prSet/>
      <dgm:spPr/>
      <dgm:t>
        <a:bodyPr/>
        <a:lstStyle/>
        <a:p>
          <a:endParaRPr lang="en-US"/>
        </a:p>
      </dgm:t>
    </dgm:pt>
    <dgm:pt modelId="{F6735B30-6597-7A42-B917-9D90AE8D7290}" type="pres">
      <dgm:prSet presAssocID="{8584E15F-FCCA-4DE0-ABCC-5DBC88525C0A}" presName="vert0" presStyleCnt="0">
        <dgm:presLayoutVars>
          <dgm:dir/>
          <dgm:animOne val="branch"/>
          <dgm:animLvl val="lvl"/>
        </dgm:presLayoutVars>
      </dgm:prSet>
      <dgm:spPr/>
    </dgm:pt>
    <dgm:pt modelId="{40D68B5D-F0B0-E546-9D09-C0201BB863FA}" type="pres">
      <dgm:prSet presAssocID="{F5C3E09F-DEC7-40AE-B4A4-751A1F05A233}" presName="thickLine" presStyleLbl="alignNode1" presStyleIdx="0" presStyleCnt="6"/>
      <dgm:spPr/>
    </dgm:pt>
    <dgm:pt modelId="{8785E445-F0F3-2745-9D4C-B234F6CF5A59}" type="pres">
      <dgm:prSet presAssocID="{F5C3E09F-DEC7-40AE-B4A4-751A1F05A233}" presName="horz1" presStyleCnt="0"/>
      <dgm:spPr/>
    </dgm:pt>
    <dgm:pt modelId="{C4CD00E5-274E-2747-A117-B2E12E5CADB0}" type="pres">
      <dgm:prSet presAssocID="{F5C3E09F-DEC7-40AE-B4A4-751A1F05A233}" presName="tx1" presStyleLbl="revTx" presStyleIdx="0" presStyleCnt="6"/>
      <dgm:spPr/>
    </dgm:pt>
    <dgm:pt modelId="{0B507EE9-52B4-4D4B-BFB1-DC1B152F276C}" type="pres">
      <dgm:prSet presAssocID="{F5C3E09F-DEC7-40AE-B4A4-751A1F05A233}" presName="vert1" presStyleCnt="0"/>
      <dgm:spPr/>
    </dgm:pt>
    <dgm:pt modelId="{9A7C5513-67EC-1946-AB2B-70112F04A52C}" type="pres">
      <dgm:prSet presAssocID="{B06090D1-6B88-47AC-9D51-4CAD66DFD855}" presName="thickLine" presStyleLbl="alignNode1" presStyleIdx="1" presStyleCnt="6"/>
      <dgm:spPr/>
    </dgm:pt>
    <dgm:pt modelId="{88D7B476-F14A-DD41-9842-B92CEA610832}" type="pres">
      <dgm:prSet presAssocID="{B06090D1-6B88-47AC-9D51-4CAD66DFD855}" presName="horz1" presStyleCnt="0"/>
      <dgm:spPr/>
    </dgm:pt>
    <dgm:pt modelId="{985325BD-FC44-C34B-AA56-8E2C97A99B4F}" type="pres">
      <dgm:prSet presAssocID="{B06090D1-6B88-47AC-9D51-4CAD66DFD855}" presName="tx1" presStyleLbl="revTx" presStyleIdx="1" presStyleCnt="6"/>
      <dgm:spPr/>
    </dgm:pt>
    <dgm:pt modelId="{31A7E735-ECF1-D844-9585-1F06B876FF77}" type="pres">
      <dgm:prSet presAssocID="{B06090D1-6B88-47AC-9D51-4CAD66DFD855}" presName="vert1" presStyleCnt="0"/>
      <dgm:spPr/>
    </dgm:pt>
    <dgm:pt modelId="{62E77688-3D36-0548-8E39-3C5E183821E8}" type="pres">
      <dgm:prSet presAssocID="{6E545DF1-364F-4C5D-8FA6-07E7D1E9F182}" presName="thickLine" presStyleLbl="alignNode1" presStyleIdx="2" presStyleCnt="6"/>
      <dgm:spPr/>
    </dgm:pt>
    <dgm:pt modelId="{A36AF95F-2AD8-B945-9C53-FFBC574FB52E}" type="pres">
      <dgm:prSet presAssocID="{6E545DF1-364F-4C5D-8FA6-07E7D1E9F182}" presName="horz1" presStyleCnt="0"/>
      <dgm:spPr/>
    </dgm:pt>
    <dgm:pt modelId="{50541137-9A93-3245-8EA0-2E0A1F417197}" type="pres">
      <dgm:prSet presAssocID="{6E545DF1-364F-4C5D-8FA6-07E7D1E9F182}" presName="tx1" presStyleLbl="revTx" presStyleIdx="2" presStyleCnt="6"/>
      <dgm:spPr/>
    </dgm:pt>
    <dgm:pt modelId="{8F9FBEF6-CD80-6B47-9143-540F58B08272}" type="pres">
      <dgm:prSet presAssocID="{6E545DF1-364F-4C5D-8FA6-07E7D1E9F182}" presName="vert1" presStyleCnt="0"/>
      <dgm:spPr/>
    </dgm:pt>
    <dgm:pt modelId="{C0F209D6-BE05-E744-AC59-C7F5EA0E4FAA}" type="pres">
      <dgm:prSet presAssocID="{B7C3E5A0-EE65-430D-B1BC-D8AA9C01C2CB}" presName="thickLine" presStyleLbl="alignNode1" presStyleIdx="3" presStyleCnt="6"/>
      <dgm:spPr/>
    </dgm:pt>
    <dgm:pt modelId="{CF9F1D86-B76B-4B4D-80A4-B1A25712A611}" type="pres">
      <dgm:prSet presAssocID="{B7C3E5A0-EE65-430D-B1BC-D8AA9C01C2CB}" presName="horz1" presStyleCnt="0"/>
      <dgm:spPr/>
    </dgm:pt>
    <dgm:pt modelId="{0FE40BD3-A7FE-2E44-AC3A-D767690BF167}" type="pres">
      <dgm:prSet presAssocID="{B7C3E5A0-EE65-430D-B1BC-D8AA9C01C2CB}" presName="tx1" presStyleLbl="revTx" presStyleIdx="3" presStyleCnt="6"/>
      <dgm:spPr/>
    </dgm:pt>
    <dgm:pt modelId="{BF146593-F373-6842-B48F-13DCE8611972}" type="pres">
      <dgm:prSet presAssocID="{B7C3E5A0-EE65-430D-B1BC-D8AA9C01C2CB}" presName="vert1" presStyleCnt="0"/>
      <dgm:spPr/>
    </dgm:pt>
    <dgm:pt modelId="{BFEFB282-BAC5-A543-8777-9806F56FAB26}" type="pres">
      <dgm:prSet presAssocID="{04E43BCE-CA01-4D60-8AB2-5A89EF00CA27}" presName="thickLine" presStyleLbl="alignNode1" presStyleIdx="4" presStyleCnt="6"/>
      <dgm:spPr/>
    </dgm:pt>
    <dgm:pt modelId="{B8CA86EB-C63E-3643-B8C9-6EA917575B3C}" type="pres">
      <dgm:prSet presAssocID="{04E43BCE-CA01-4D60-8AB2-5A89EF00CA27}" presName="horz1" presStyleCnt="0"/>
      <dgm:spPr/>
    </dgm:pt>
    <dgm:pt modelId="{BA224DDD-3E94-CD4E-9A30-620A5038E39E}" type="pres">
      <dgm:prSet presAssocID="{04E43BCE-CA01-4D60-8AB2-5A89EF00CA27}" presName="tx1" presStyleLbl="revTx" presStyleIdx="4" presStyleCnt="6"/>
      <dgm:spPr/>
    </dgm:pt>
    <dgm:pt modelId="{87A7D205-41E1-264B-BE81-5C8AED8C4496}" type="pres">
      <dgm:prSet presAssocID="{04E43BCE-CA01-4D60-8AB2-5A89EF00CA27}" presName="vert1" presStyleCnt="0"/>
      <dgm:spPr/>
    </dgm:pt>
    <dgm:pt modelId="{2F0FC4FB-F40E-6949-8295-AC8655D126B7}" type="pres">
      <dgm:prSet presAssocID="{98919701-202C-4EF3-B407-1D1027D4E755}" presName="thickLine" presStyleLbl="alignNode1" presStyleIdx="5" presStyleCnt="6"/>
      <dgm:spPr/>
    </dgm:pt>
    <dgm:pt modelId="{3612DEA6-A895-B34E-B028-8D644CBAF6EB}" type="pres">
      <dgm:prSet presAssocID="{98919701-202C-4EF3-B407-1D1027D4E755}" presName="horz1" presStyleCnt="0"/>
      <dgm:spPr/>
    </dgm:pt>
    <dgm:pt modelId="{6A5D5B2A-2ECD-0845-A94F-F8EF669FF0A4}" type="pres">
      <dgm:prSet presAssocID="{98919701-202C-4EF3-B407-1D1027D4E755}" presName="tx1" presStyleLbl="revTx" presStyleIdx="5" presStyleCnt="6"/>
      <dgm:spPr/>
    </dgm:pt>
    <dgm:pt modelId="{15F1C058-86A0-E948-8265-4B56704F894D}" type="pres">
      <dgm:prSet presAssocID="{98919701-202C-4EF3-B407-1D1027D4E755}" presName="vert1" presStyleCnt="0"/>
      <dgm:spPr/>
    </dgm:pt>
  </dgm:ptLst>
  <dgm:cxnLst>
    <dgm:cxn modelId="{300A701E-378D-AE4A-B8ED-0B34C3E0BB76}" type="presOf" srcId="{B06090D1-6B88-47AC-9D51-4CAD66DFD855}" destId="{985325BD-FC44-C34B-AA56-8E2C97A99B4F}" srcOrd="0" destOrd="0" presId="urn:microsoft.com/office/officeart/2008/layout/LinedList"/>
    <dgm:cxn modelId="{D1E91E22-CA4C-498A-ACF6-15A21D0D90CE}" srcId="{8584E15F-FCCA-4DE0-ABCC-5DBC88525C0A}" destId="{98919701-202C-4EF3-B407-1D1027D4E755}" srcOrd="5" destOrd="0" parTransId="{185BBE12-73BB-48C1-A137-0D9106CCBEF9}" sibTransId="{8EA1DF96-7399-466F-96C5-4669C59B2026}"/>
    <dgm:cxn modelId="{A083D13B-1609-4FB2-8CFC-4966D8DC898A}" srcId="{8584E15F-FCCA-4DE0-ABCC-5DBC88525C0A}" destId="{B7C3E5A0-EE65-430D-B1BC-D8AA9C01C2CB}" srcOrd="3" destOrd="0" parTransId="{AD480A53-8B77-42D0-B024-2CDE7835FFF4}" sibTransId="{D534FE21-3FE4-4B3F-98AE-FF0C83AC8952}"/>
    <dgm:cxn modelId="{B6AAFE5C-2E50-0D47-9536-C9515B6277E6}" type="presOf" srcId="{98919701-202C-4EF3-B407-1D1027D4E755}" destId="{6A5D5B2A-2ECD-0845-A94F-F8EF669FF0A4}" srcOrd="0" destOrd="0" presId="urn:microsoft.com/office/officeart/2008/layout/LinedList"/>
    <dgm:cxn modelId="{B63F1774-CDC0-4BF3-87E7-18F3580C0B8D}" srcId="{8584E15F-FCCA-4DE0-ABCC-5DBC88525C0A}" destId="{F5C3E09F-DEC7-40AE-B4A4-751A1F05A233}" srcOrd="0" destOrd="0" parTransId="{0F6F4318-5190-4ED4-8549-C05572188C0C}" sibTransId="{58727845-B201-4284-8BEA-C9D955A3132D}"/>
    <dgm:cxn modelId="{85C75477-D751-064F-A3C6-A5A0FEEDDDDE}" type="presOf" srcId="{6E545DF1-364F-4C5D-8FA6-07E7D1E9F182}" destId="{50541137-9A93-3245-8EA0-2E0A1F417197}" srcOrd="0" destOrd="0" presId="urn:microsoft.com/office/officeart/2008/layout/LinedList"/>
    <dgm:cxn modelId="{EA1C4FA2-6254-441F-8E5E-FB6A4C96D827}" srcId="{8584E15F-FCCA-4DE0-ABCC-5DBC88525C0A}" destId="{04E43BCE-CA01-4D60-8AB2-5A89EF00CA27}" srcOrd="4" destOrd="0" parTransId="{E1C8316D-2FE5-4194-8F03-2A40FBC917E6}" sibTransId="{499F4B55-F77F-4EEE-ACAB-F9FBBDC106A4}"/>
    <dgm:cxn modelId="{1D16B2AA-D720-C24B-A797-4D60CAEA9025}" type="presOf" srcId="{B7C3E5A0-EE65-430D-B1BC-D8AA9C01C2CB}" destId="{0FE40BD3-A7FE-2E44-AC3A-D767690BF167}" srcOrd="0" destOrd="0" presId="urn:microsoft.com/office/officeart/2008/layout/LinedList"/>
    <dgm:cxn modelId="{0255EEBA-79B3-403B-B3D4-616A65253146}" srcId="{8584E15F-FCCA-4DE0-ABCC-5DBC88525C0A}" destId="{B06090D1-6B88-47AC-9D51-4CAD66DFD855}" srcOrd="1" destOrd="0" parTransId="{6EC78D18-60A7-47E1-AFAD-3DFE42CBDF53}" sibTransId="{4833E55D-572C-486B-AEF1-3E9ACAC73278}"/>
    <dgm:cxn modelId="{69A4D9BE-07C5-4A97-AA9D-EADE1F4C3BF1}" srcId="{8584E15F-FCCA-4DE0-ABCC-5DBC88525C0A}" destId="{6E545DF1-364F-4C5D-8FA6-07E7D1E9F182}" srcOrd="2" destOrd="0" parTransId="{BCB2B3B9-2F33-40C4-BBFE-95483EF73806}" sibTransId="{5BE1CB5D-73F8-4B54-B404-FAB2736D702A}"/>
    <dgm:cxn modelId="{A514FFBF-00C4-804D-86AD-88D8F29B5F8B}" type="presOf" srcId="{F5C3E09F-DEC7-40AE-B4A4-751A1F05A233}" destId="{C4CD00E5-274E-2747-A117-B2E12E5CADB0}" srcOrd="0" destOrd="0" presId="urn:microsoft.com/office/officeart/2008/layout/LinedList"/>
    <dgm:cxn modelId="{C13E05C2-F740-9545-8F9A-CD306DD36310}" type="presOf" srcId="{8584E15F-FCCA-4DE0-ABCC-5DBC88525C0A}" destId="{F6735B30-6597-7A42-B917-9D90AE8D7290}" srcOrd="0" destOrd="0" presId="urn:microsoft.com/office/officeart/2008/layout/LinedList"/>
    <dgm:cxn modelId="{154830ED-C1E0-8141-B792-4BFE7239CCE5}" type="presOf" srcId="{04E43BCE-CA01-4D60-8AB2-5A89EF00CA27}" destId="{BA224DDD-3E94-CD4E-9A30-620A5038E39E}" srcOrd="0" destOrd="0" presId="urn:microsoft.com/office/officeart/2008/layout/LinedList"/>
    <dgm:cxn modelId="{61B4879E-5E78-C44A-AA72-6D318C7BB511}" type="presParOf" srcId="{F6735B30-6597-7A42-B917-9D90AE8D7290}" destId="{40D68B5D-F0B0-E546-9D09-C0201BB863FA}" srcOrd="0" destOrd="0" presId="urn:microsoft.com/office/officeart/2008/layout/LinedList"/>
    <dgm:cxn modelId="{4CDC112C-B60D-E042-9D49-9A3CC9D281A9}" type="presParOf" srcId="{F6735B30-6597-7A42-B917-9D90AE8D7290}" destId="{8785E445-F0F3-2745-9D4C-B234F6CF5A59}" srcOrd="1" destOrd="0" presId="urn:microsoft.com/office/officeart/2008/layout/LinedList"/>
    <dgm:cxn modelId="{071073A7-F172-1641-B31A-DA5734AF411F}" type="presParOf" srcId="{8785E445-F0F3-2745-9D4C-B234F6CF5A59}" destId="{C4CD00E5-274E-2747-A117-B2E12E5CADB0}" srcOrd="0" destOrd="0" presId="urn:microsoft.com/office/officeart/2008/layout/LinedList"/>
    <dgm:cxn modelId="{B3CFE3F8-5AFE-E247-A0B2-B7332A6A3AA6}" type="presParOf" srcId="{8785E445-F0F3-2745-9D4C-B234F6CF5A59}" destId="{0B507EE9-52B4-4D4B-BFB1-DC1B152F276C}" srcOrd="1" destOrd="0" presId="urn:microsoft.com/office/officeart/2008/layout/LinedList"/>
    <dgm:cxn modelId="{1D444E4A-036C-2A4C-897F-14565060D64C}" type="presParOf" srcId="{F6735B30-6597-7A42-B917-9D90AE8D7290}" destId="{9A7C5513-67EC-1946-AB2B-70112F04A52C}" srcOrd="2" destOrd="0" presId="urn:microsoft.com/office/officeart/2008/layout/LinedList"/>
    <dgm:cxn modelId="{DB07928D-AE5F-6248-A5FB-1AEA25255D38}" type="presParOf" srcId="{F6735B30-6597-7A42-B917-9D90AE8D7290}" destId="{88D7B476-F14A-DD41-9842-B92CEA610832}" srcOrd="3" destOrd="0" presId="urn:microsoft.com/office/officeart/2008/layout/LinedList"/>
    <dgm:cxn modelId="{DC7B3BA5-8670-B444-B911-CDE726789AED}" type="presParOf" srcId="{88D7B476-F14A-DD41-9842-B92CEA610832}" destId="{985325BD-FC44-C34B-AA56-8E2C97A99B4F}" srcOrd="0" destOrd="0" presId="urn:microsoft.com/office/officeart/2008/layout/LinedList"/>
    <dgm:cxn modelId="{C7B9D97D-06DE-5B4A-A3C0-853860E44968}" type="presParOf" srcId="{88D7B476-F14A-DD41-9842-B92CEA610832}" destId="{31A7E735-ECF1-D844-9585-1F06B876FF77}" srcOrd="1" destOrd="0" presId="urn:microsoft.com/office/officeart/2008/layout/LinedList"/>
    <dgm:cxn modelId="{0A3A3C06-ECE7-5C4E-B70F-2B76389C9B9A}" type="presParOf" srcId="{F6735B30-6597-7A42-B917-9D90AE8D7290}" destId="{62E77688-3D36-0548-8E39-3C5E183821E8}" srcOrd="4" destOrd="0" presId="urn:microsoft.com/office/officeart/2008/layout/LinedList"/>
    <dgm:cxn modelId="{91DDDD38-6B82-9E4A-86DD-70E3763244C9}" type="presParOf" srcId="{F6735B30-6597-7A42-B917-9D90AE8D7290}" destId="{A36AF95F-2AD8-B945-9C53-FFBC574FB52E}" srcOrd="5" destOrd="0" presId="urn:microsoft.com/office/officeart/2008/layout/LinedList"/>
    <dgm:cxn modelId="{B4179F19-747C-9D4B-9690-EA7A6C6072BB}" type="presParOf" srcId="{A36AF95F-2AD8-B945-9C53-FFBC574FB52E}" destId="{50541137-9A93-3245-8EA0-2E0A1F417197}" srcOrd="0" destOrd="0" presId="urn:microsoft.com/office/officeart/2008/layout/LinedList"/>
    <dgm:cxn modelId="{41378BDF-B489-1346-A8AB-37C84D49BFD7}" type="presParOf" srcId="{A36AF95F-2AD8-B945-9C53-FFBC574FB52E}" destId="{8F9FBEF6-CD80-6B47-9143-540F58B08272}" srcOrd="1" destOrd="0" presId="urn:microsoft.com/office/officeart/2008/layout/LinedList"/>
    <dgm:cxn modelId="{C70F8E05-C1AC-C442-9FAF-2ECFE708F615}" type="presParOf" srcId="{F6735B30-6597-7A42-B917-9D90AE8D7290}" destId="{C0F209D6-BE05-E744-AC59-C7F5EA0E4FAA}" srcOrd="6" destOrd="0" presId="urn:microsoft.com/office/officeart/2008/layout/LinedList"/>
    <dgm:cxn modelId="{B7AE98D3-810E-B240-B39B-3145ECD2D3E3}" type="presParOf" srcId="{F6735B30-6597-7A42-B917-9D90AE8D7290}" destId="{CF9F1D86-B76B-4B4D-80A4-B1A25712A611}" srcOrd="7" destOrd="0" presId="urn:microsoft.com/office/officeart/2008/layout/LinedList"/>
    <dgm:cxn modelId="{3A70F3C6-8286-1D41-81B8-A00BE665FEC8}" type="presParOf" srcId="{CF9F1D86-B76B-4B4D-80A4-B1A25712A611}" destId="{0FE40BD3-A7FE-2E44-AC3A-D767690BF167}" srcOrd="0" destOrd="0" presId="urn:microsoft.com/office/officeart/2008/layout/LinedList"/>
    <dgm:cxn modelId="{B4799A45-463A-CD4B-8F23-84E96D14FDC5}" type="presParOf" srcId="{CF9F1D86-B76B-4B4D-80A4-B1A25712A611}" destId="{BF146593-F373-6842-B48F-13DCE8611972}" srcOrd="1" destOrd="0" presId="urn:microsoft.com/office/officeart/2008/layout/LinedList"/>
    <dgm:cxn modelId="{F2A6FEC8-F7E5-0449-8A40-DCB7AC8821EB}" type="presParOf" srcId="{F6735B30-6597-7A42-B917-9D90AE8D7290}" destId="{BFEFB282-BAC5-A543-8777-9806F56FAB26}" srcOrd="8" destOrd="0" presId="urn:microsoft.com/office/officeart/2008/layout/LinedList"/>
    <dgm:cxn modelId="{5AF1FCF8-86F5-2E47-B3EA-906A438759B4}" type="presParOf" srcId="{F6735B30-6597-7A42-B917-9D90AE8D7290}" destId="{B8CA86EB-C63E-3643-B8C9-6EA917575B3C}" srcOrd="9" destOrd="0" presId="urn:microsoft.com/office/officeart/2008/layout/LinedList"/>
    <dgm:cxn modelId="{DA327DD0-5B6B-3C4C-B06E-63E44A584420}" type="presParOf" srcId="{B8CA86EB-C63E-3643-B8C9-6EA917575B3C}" destId="{BA224DDD-3E94-CD4E-9A30-620A5038E39E}" srcOrd="0" destOrd="0" presId="urn:microsoft.com/office/officeart/2008/layout/LinedList"/>
    <dgm:cxn modelId="{81BD173B-8F47-CF4B-AD83-BF7005E2BF44}" type="presParOf" srcId="{B8CA86EB-C63E-3643-B8C9-6EA917575B3C}" destId="{87A7D205-41E1-264B-BE81-5C8AED8C4496}" srcOrd="1" destOrd="0" presId="urn:microsoft.com/office/officeart/2008/layout/LinedList"/>
    <dgm:cxn modelId="{88CE9BBB-242C-8A49-AF24-1D867C62149A}" type="presParOf" srcId="{F6735B30-6597-7A42-B917-9D90AE8D7290}" destId="{2F0FC4FB-F40E-6949-8295-AC8655D126B7}" srcOrd="10" destOrd="0" presId="urn:microsoft.com/office/officeart/2008/layout/LinedList"/>
    <dgm:cxn modelId="{16392C7D-E461-2242-A961-F1B2420D9FA9}" type="presParOf" srcId="{F6735B30-6597-7A42-B917-9D90AE8D7290}" destId="{3612DEA6-A895-B34E-B028-8D644CBAF6EB}" srcOrd="11" destOrd="0" presId="urn:microsoft.com/office/officeart/2008/layout/LinedList"/>
    <dgm:cxn modelId="{12B0B0FB-634F-8744-B703-2B9CA048F925}" type="presParOf" srcId="{3612DEA6-A895-B34E-B028-8D644CBAF6EB}" destId="{6A5D5B2A-2ECD-0845-A94F-F8EF669FF0A4}" srcOrd="0" destOrd="0" presId="urn:microsoft.com/office/officeart/2008/layout/LinedList"/>
    <dgm:cxn modelId="{3996F9FB-C29D-B448-A71C-B5DD80AAB4DD}" type="presParOf" srcId="{3612DEA6-A895-B34E-B028-8D644CBAF6EB}" destId="{15F1C058-86A0-E948-8265-4B56704F894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1F82EC-DF9E-4214-AD3F-4AE8E0DD73DC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C8D0E30-93D3-4836-A195-11B131BD7722}">
      <dgm:prSet/>
      <dgm:spPr/>
      <dgm:t>
        <a:bodyPr/>
        <a:lstStyle/>
        <a:p>
          <a:r>
            <a:rPr lang="en-US"/>
            <a:t>Repeating Theme or Event</a:t>
          </a:r>
        </a:p>
      </dgm:t>
    </dgm:pt>
    <dgm:pt modelId="{035BD950-3F59-49BA-9778-499F2A2FE6CD}" type="parTrans" cxnId="{F3D3A3FF-DB5D-4B11-BAC7-A5EB9BCC4D35}">
      <dgm:prSet/>
      <dgm:spPr/>
      <dgm:t>
        <a:bodyPr/>
        <a:lstStyle/>
        <a:p>
          <a:endParaRPr lang="en-US"/>
        </a:p>
      </dgm:t>
    </dgm:pt>
    <dgm:pt modelId="{6C950072-FD32-4B8A-8AE0-A5C2F22C623D}" type="sibTrans" cxnId="{F3D3A3FF-DB5D-4B11-BAC7-A5EB9BCC4D35}">
      <dgm:prSet/>
      <dgm:spPr/>
      <dgm:t>
        <a:bodyPr/>
        <a:lstStyle/>
        <a:p>
          <a:endParaRPr lang="en-US"/>
        </a:p>
      </dgm:t>
    </dgm:pt>
    <dgm:pt modelId="{A4068E84-4285-4552-910C-933C57EEBC6C}">
      <dgm:prSet/>
      <dgm:spPr/>
      <dgm:t>
        <a:bodyPr/>
        <a:lstStyle/>
        <a:p>
          <a:r>
            <a:rPr lang="en-US"/>
            <a:t>Guest Speaker</a:t>
          </a:r>
        </a:p>
      </dgm:t>
    </dgm:pt>
    <dgm:pt modelId="{B68F3647-B069-4575-8F86-F592017A3340}" type="parTrans" cxnId="{1747F086-0314-44A5-B0E8-099ECF6C0BE2}">
      <dgm:prSet/>
      <dgm:spPr/>
      <dgm:t>
        <a:bodyPr/>
        <a:lstStyle/>
        <a:p>
          <a:endParaRPr lang="en-US"/>
        </a:p>
      </dgm:t>
    </dgm:pt>
    <dgm:pt modelId="{2D906F21-A067-419A-8333-D733E2FDA050}" type="sibTrans" cxnId="{1747F086-0314-44A5-B0E8-099ECF6C0BE2}">
      <dgm:prSet/>
      <dgm:spPr/>
      <dgm:t>
        <a:bodyPr/>
        <a:lstStyle/>
        <a:p>
          <a:endParaRPr lang="en-US"/>
        </a:p>
      </dgm:t>
    </dgm:pt>
    <dgm:pt modelId="{50E43E58-4ECE-4BB1-B435-84EB32666ABC}">
      <dgm:prSet/>
      <dgm:spPr/>
      <dgm:t>
        <a:bodyPr/>
        <a:lstStyle/>
        <a:p>
          <a:r>
            <a:rPr lang="en-US"/>
            <a:t>Award Ceremony</a:t>
          </a:r>
        </a:p>
      </dgm:t>
    </dgm:pt>
    <dgm:pt modelId="{CFE3BFE3-4D1A-4A76-85BF-FAB23B3914C4}" type="parTrans" cxnId="{9299BD19-A2F6-4C86-8259-F54CED3F8787}">
      <dgm:prSet/>
      <dgm:spPr/>
      <dgm:t>
        <a:bodyPr/>
        <a:lstStyle/>
        <a:p>
          <a:endParaRPr lang="en-US"/>
        </a:p>
      </dgm:t>
    </dgm:pt>
    <dgm:pt modelId="{D24DC2CA-8A15-436E-B49B-F718C7EB735E}" type="sibTrans" cxnId="{9299BD19-A2F6-4C86-8259-F54CED3F8787}">
      <dgm:prSet/>
      <dgm:spPr/>
      <dgm:t>
        <a:bodyPr/>
        <a:lstStyle/>
        <a:p>
          <a:endParaRPr lang="en-US"/>
        </a:p>
      </dgm:t>
    </dgm:pt>
    <dgm:pt modelId="{C3FF9A4D-4EFC-49A6-A98C-BAA6588BA643}">
      <dgm:prSet/>
      <dgm:spPr/>
      <dgm:t>
        <a:bodyPr/>
        <a:lstStyle/>
        <a:p>
          <a:r>
            <a:rPr lang="en-US"/>
            <a:t>Send-Off Party</a:t>
          </a:r>
        </a:p>
      </dgm:t>
    </dgm:pt>
    <dgm:pt modelId="{584A2E0B-D79F-4546-B23B-870A9CB3E292}" type="parTrans" cxnId="{5AEBD7D5-F677-4CF8-824F-AAF8FC7D3DB4}">
      <dgm:prSet/>
      <dgm:spPr/>
      <dgm:t>
        <a:bodyPr/>
        <a:lstStyle/>
        <a:p>
          <a:endParaRPr lang="en-US"/>
        </a:p>
      </dgm:t>
    </dgm:pt>
    <dgm:pt modelId="{F56DEE74-1DD6-4310-B27F-ADA2E3A934CC}" type="sibTrans" cxnId="{5AEBD7D5-F677-4CF8-824F-AAF8FC7D3DB4}">
      <dgm:prSet/>
      <dgm:spPr/>
      <dgm:t>
        <a:bodyPr/>
        <a:lstStyle/>
        <a:p>
          <a:endParaRPr lang="en-US"/>
        </a:p>
      </dgm:t>
    </dgm:pt>
    <dgm:pt modelId="{15DE38F8-B15E-4285-B300-E0448C4CBFDC}">
      <dgm:prSet/>
      <dgm:spPr/>
      <dgm:t>
        <a:bodyPr/>
        <a:lstStyle/>
        <a:p>
          <a:r>
            <a:rPr lang="en-US"/>
            <a:t>Holiday Event</a:t>
          </a:r>
        </a:p>
      </dgm:t>
    </dgm:pt>
    <dgm:pt modelId="{3A443BE3-A7E5-47CD-B7F2-A7089472A786}" type="parTrans" cxnId="{050391EB-6B9D-41B7-B7CE-B5BB5837C982}">
      <dgm:prSet/>
      <dgm:spPr/>
      <dgm:t>
        <a:bodyPr/>
        <a:lstStyle/>
        <a:p>
          <a:endParaRPr lang="en-US"/>
        </a:p>
      </dgm:t>
    </dgm:pt>
    <dgm:pt modelId="{C5EBB14B-19BB-4BA6-BD8E-1918E1E855A6}" type="sibTrans" cxnId="{050391EB-6B9D-41B7-B7CE-B5BB5837C982}">
      <dgm:prSet/>
      <dgm:spPr/>
      <dgm:t>
        <a:bodyPr/>
        <a:lstStyle/>
        <a:p>
          <a:endParaRPr lang="en-US"/>
        </a:p>
      </dgm:t>
    </dgm:pt>
    <dgm:pt modelId="{614DD85A-7A97-4797-8ACF-BF4C05C41023}">
      <dgm:prSet/>
      <dgm:spPr/>
      <dgm:t>
        <a:bodyPr/>
        <a:lstStyle/>
        <a:p>
          <a:r>
            <a:rPr lang="en-US"/>
            <a:t>Similar Time Each Year</a:t>
          </a:r>
        </a:p>
      </dgm:t>
    </dgm:pt>
    <dgm:pt modelId="{81CC4470-5E11-4436-926A-0D09B23B2AA8}" type="parTrans" cxnId="{8B01D0C0-125D-4CFA-B191-9F8D1A1E3FAE}">
      <dgm:prSet/>
      <dgm:spPr/>
      <dgm:t>
        <a:bodyPr/>
        <a:lstStyle/>
        <a:p>
          <a:endParaRPr lang="en-US"/>
        </a:p>
      </dgm:t>
    </dgm:pt>
    <dgm:pt modelId="{289B491A-93F3-4B9C-91EC-39BFF7F918AE}" type="sibTrans" cxnId="{8B01D0C0-125D-4CFA-B191-9F8D1A1E3FAE}">
      <dgm:prSet/>
      <dgm:spPr/>
      <dgm:t>
        <a:bodyPr/>
        <a:lstStyle/>
        <a:p>
          <a:endParaRPr lang="en-US"/>
        </a:p>
      </dgm:t>
    </dgm:pt>
    <dgm:pt modelId="{90E86A6A-28CE-4FDA-9810-E6E02EDE8DD9}">
      <dgm:prSet/>
      <dgm:spPr/>
      <dgm:t>
        <a:bodyPr/>
        <a:lstStyle/>
        <a:p>
          <a:r>
            <a:rPr lang="en-US"/>
            <a:t>Large Scale Event</a:t>
          </a:r>
        </a:p>
      </dgm:t>
    </dgm:pt>
    <dgm:pt modelId="{6926C92F-F92C-4F72-B713-2EE98A292927}" type="parTrans" cxnId="{F3032FE0-697C-457B-B037-7EA15E832AF2}">
      <dgm:prSet/>
      <dgm:spPr/>
      <dgm:t>
        <a:bodyPr/>
        <a:lstStyle/>
        <a:p>
          <a:endParaRPr lang="en-US"/>
        </a:p>
      </dgm:t>
    </dgm:pt>
    <dgm:pt modelId="{DFCE9AA0-6108-41B7-93FA-101B81443014}" type="sibTrans" cxnId="{F3032FE0-697C-457B-B037-7EA15E832AF2}">
      <dgm:prSet/>
      <dgm:spPr/>
      <dgm:t>
        <a:bodyPr/>
        <a:lstStyle/>
        <a:p>
          <a:endParaRPr lang="en-US"/>
        </a:p>
      </dgm:t>
    </dgm:pt>
    <dgm:pt modelId="{919D6AAC-B663-C64F-938A-396A8BC00E51}" type="pres">
      <dgm:prSet presAssocID="{E31F82EC-DF9E-4214-AD3F-4AE8E0DD73DC}" presName="linear" presStyleCnt="0">
        <dgm:presLayoutVars>
          <dgm:dir/>
          <dgm:animLvl val="lvl"/>
          <dgm:resizeHandles val="exact"/>
        </dgm:presLayoutVars>
      </dgm:prSet>
      <dgm:spPr/>
    </dgm:pt>
    <dgm:pt modelId="{2FC6E68C-3CED-934E-9348-B79027624228}" type="pres">
      <dgm:prSet presAssocID="{7C8D0E30-93D3-4836-A195-11B131BD7722}" presName="parentLin" presStyleCnt="0"/>
      <dgm:spPr/>
    </dgm:pt>
    <dgm:pt modelId="{859D4946-D461-E640-9725-E93FF92029EB}" type="pres">
      <dgm:prSet presAssocID="{7C8D0E30-93D3-4836-A195-11B131BD7722}" presName="parentLeftMargin" presStyleLbl="node1" presStyleIdx="0" presStyleCnt="3"/>
      <dgm:spPr/>
    </dgm:pt>
    <dgm:pt modelId="{1D8F50E3-4992-8543-A37F-DB40F6554EFE}" type="pres">
      <dgm:prSet presAssocID="{7C8D0E30-93D3-4836-A195-11B131BD772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E2119E0-4583-ED4D-B961-6501FDE1EA4F}" type="pres">
      <dgm:prSet presAssocID="{7C8D0E30-93D3-4836-A195-11B131BD7722}" presName="negativeSpace" presStyleCnt="0"/>
      <dgm:spPr/>
    </dgm:pt>
    <dgm:pt modelId="{94B669EE-F9A9-FC4A-9051-AC043F17181A}" type="pres">
      <dgm:prSet presAssocID="{7C8D0E30-93D3-4836-A195-11B131BD7722}" presName="childText" presStyleLbl="conFgAcc1" presStyleIdx="0" presStyleCnt="3">
        <dgm:presLayoutVars>
          <dgm:bulletEnabled val="1"/>
        </dgm:presLayoutVars>
      </dgm:prSet>
      <dgm:spPr/>
    </dgm:pt>
    <dgm:pt modelId="{57FC565B-0379-634D-93C1-1997E4D2AAB7}" type="pres">
      <dgm:prSet presAssocID="{6C950072-FD32-4B8A-8AE0-A5C2F22C623D}" presName="spaceBetweenRectangles" presStyleCnt="0"/>
      <dgm:spPr/>
    </dgm:pt>
    <dgm:pt modelId="{C7B6FA93-FB58-4740-831E-B9A89FE656D2}" type="pres">
      <dgm:prSet presAssocID="{614DD85A-7A97-4797-8ACF-BF4C05C41023}" presName="parentLin" presStyleCnt="0"/>
      <dgm:spPr/>
    </dgm:pt>
    <dgm:pt modelId="{25EB9EE7-BD68-9944-A775-68AE45D62748}" type="pres">
      <dgm:prSet presAssocID="{614DD85A-7A97-4797-8ACF-BF4C05C41023}" presName="parentLeftMargin" presStyleLbl="node1" presStyleIdx="0" presStyleCnt="3"/>
      <dgm:spPr/>
    </dgm:pt>
    <dgm:pt modelId="{5E008498-0822-3E46-A035-1E4A11104533}" type="pres">
      <dgm:prSet presAssocID="{614DD85A-7A97-4797-8ACF-BF4C05C4102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5D8F520-DB59-7844-8857-4FB186E29B68}" type="pres">
      <dgm:prSet presAssocID="{614DD85A-7A97-4797-8ACF-BF4C05C41023}" presName="negativeSpace" presStyleCnt="0"/>
      <dgm:spPr/>
    </dgm:pt>
    <dgm:pt modelId="{14CB18DA-2614-B048-A084-A83DB581265B}" type="pres">
      <dgm:prSet presAssocID="{614DD85A-7A97-4797-8ACF-BF4C05C41023}" presName="childText" presStyleLbl="conFgAcc1" presStyleIdx="1" presStyleCnt="3">
        <dgm:presLayoutVars>
          <dgm:bulletEnabled val="1"/>
        </dgm:presLayoutVars>
      </dgm:prSet>
      <dgm:spPr/>
    </dgm:pt>
    <dgm:pt modelId="{FA5ABA7F-98E7-284C-8C61-BB314A108D87}" type="pres">
      <dgm:prSet presAssocID="{289B491A-93F3-4B9C-91EC-39BFF7F918AE}" presName="spaceBetweenRectangles" presStyleCnt="0"/>
      <dgm:spPr/>
    </dgm:pt>
    <dgm:pt modelId="{85412937-1705-534C-8074-A8E3982948B4}" type="pres">
      <dgm:prSet presAssocID="{90E86A6A-28CE-4FDA-9810-E6E02EDE8DD9}" presName="parentLin" presStyleCnt="0"/>
      <dgm:spPr/>
    </dgm:pt>
    <dgm:pt modelId="{1CE77DE9-B98D-5F4B-A8D4-8E1A6520586B}" type="pres">
      <dgm:prSet presAssocID="{90E86A6A-28CE-4FDA-9810-E6E02EDE8DD9}" presName="parentLeftMargin" presStyleLbl="node1" presStyleIdx="1" presStyleCnt="3"/>
      <dgm:spPr/>
    </dgm:pt>
    <dgm:pt modelId="{F78D95C8-FF08-4542-8499-385019BC084F}" type="pres">
      <dgm:prSet presAssocID="{90E86A6A-28CE-4FDA-9810-E6E02EDE8DD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172B68C-EE43-5247-B54F-BA5D99D39E52}" type="pres">
      <dgm:prSet presAssocID="{90E86A6A-28CE-4FDA-9810-E6E02EDE8DD9}" presName="negativeSpace" presStyleCnt="0"/>
      <dgm:spPr/>
    </dgm:pt>
    <dgm:pt modelId="{B727231A-CA37-4C40-AFA3-5A79FCCEF393}" type="pres">
      <dgm:prSet presAssocID="{90E86A6A-28CE-4FDA-9810-E6E02EDE8DD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299BD19-A2F6-4C86-8259-F54CED3F8787}" srcId="{7C8D0E30-93D3-4836-A195-11B131BD7722}" destId="{50E43E58-4ECE-4BB1-B435-84EB32666ABC}" srcOrd="1" destOrd="0" parTransId="{CFE3BFE3-4D1A-4A76-85BF-FAB23B3914C4}" sibTransId="{D24DC2CA-8A15-436E-B49B-F718C7EB735E}"/>
    <dgm:cxn modelId="{8A36794D-F807-EA48-AF8B-E808E05A15D0}" type="presOf" srcId="{90E86A6A-28CE-4FDA-9810-E6E02EDE8DD9}" destId="{1CE77DE9-B98D-5F4B-A8D4-8E1A6520586B}" srcOrd="0" destOrd="0" presId="urn:microsoft.com/office/officeart/2005/8/layout/list1"/>
    <dgm:cxn modelId="{30FA9361-A869-3543-B62C-65723B74D1D6}" type="presOf" srcId="{90E86A6A-28CE-4FDA-9810-E6E02EDE8DD9}" destId="{F78D95C8-FF08-4542-8499-385019BC084F}" srcOrd="1" destOrd="0" presId="urn:microsoft.com/office/officeart/2005/8/layout/list1"/>
    <dgm:cxn modelId="{12090F68-A2AA-D94D-BDB7-5C106FE8EA6B}" type="presOf" srcId="{7C8D0E30-93D3-4836-A195-11B131BD7722}" destId="{859D4946-D461-E640-9725-E93FF92029EB}" srcOrd="0" destOrd="0" presId="urn:microsoft.com/office/officeart/2005/8/layout/list1"/>
    <dgm:cxn modelId="{3A5CEA6D-7808-C54A-8735-6C89BFD6E6C8}" type="presOf" srcId="{C3FF9A4D-4EFC-49A6-A98C-BAA6588BA643}" destId="{94B669EE-F9A9-FC4A-9051-AC043F17181A}" srcOrd="0" destOrd="2" presId="urn:microsoft.com/office/officeart/2005/8/layout/list1"/>
    <dgm:cxn modelId="{1747F086-0314-44A5-B0E8-099ECF6C0BE2}" srcId="{7C8D0E30-93D3-4836-A195-11B131BD7722}" destId="{A4068E84-4285-4552-910C-933C57EEBC6C}" srcOrd="0" destOrd="0" parTransId="{B68F3647-B069-4575-8F86-F592017A3340}" sibTransId="{2D906F21-A067-419A-8333-D733E2FDA050}"/>
    <dgm:cxn modelId="{0057C388-977B-0548-8CCB-F07B1328F438}" type="presOf" srcId="{614DD85A-7A97-4797-8ACF-BF4C05C41023}" destId="{5E008498-0822-3E46-A035-1E4A11104533}" srcOrd="1" destOrd="0" presId="urn:microsoft.com/office/officeart/2005/8/layout/list1"/>
    <dgm:cxn modelId="{AE7D6C99-4145-6340-BF1C-D443F3711519}" type="presOf" srcId="{E31F82EC-DF9E-4214-AD3F-4AE8E0DD73DC}" destId="{919D6AAC-B663-C64F-938A-396A8BC00E51}" srcOrd="0" destOrd="0" presId="urn:microsoft.com/office/officeart/2005/8/layout/list1"/>
    <dgm:cxn modelId="{894756A3-7F4E-6143-9543-830CF1439030}" type="presOf" srcId="{15DE38F8-B15E-4285-B300-E0448C4CBFDC}" destId="{94B669EE-F9A9-FC4A-9051-AC043F17181A}" srcOrd="0" destOrd="3" presId="urn:microsoft.com/office/officeart/2005/8/layout/list1"/>
    <dgm:cxn modelId="{E52FC2AD-DC85-2C44-87A9-87D9905FE6B6}" type="presOf" srcId="{7C8D0E30-93D3-4836-A195-11B131BD7722}" destId="{1D8F50E3-4992-8543-A37F-DB40F6554EFE}" srcOrd="1" destOrd="0" presId="urn:microsoft.com/office/officeart/2005/8/layout/list1"/>
    <dgm:cxn modelId="{8B01D0C0-125D-4CFA-B191-9F8D1A1E3FAE}" srcId="{E31F82EC-DF9E-4214-AD3F-4AE8E0DD73DC}" destId="{614DD85A-7A97-4797-8ACF-BF4C05C41023}" srcOrd="1" destOrd="0" parTransId="{81CC4470-5E11-4436-926A-0D09B23B2AA8}" sibTransId="{289B491A-93F3-4B9C-91EC-39BFF7F918AE}"/>
    <dgm:cxn modelId="{5AEBD7D5-F677-4CF8-824F-AAF8FC7D3DB4}" srcId="{7C8D0E30-93D3-4836-A195-11B131BD7722}" destId="{C3FF9A4D-4EFC-49A6-A98C-BAA6588BA643}" srcOrd="2" destOrd="0" parTransId="{584A2E0B-D79F-4546-B23B-870A9CB3E292}" sibTransId="{F56DEE74-1DD6-4310-B27F-ADA2E3A934CC}"/>
    <dgm:cxn modelId="{0F7969DE-B9F2-D744-9FB1-B20A55DA892A}" type="presOf" srcId="{50E43E58-4ECE-4BB1-B435-84EB32666ABC}" destId="{94B669EE-F9A9-FC4A-9051-AC043F17181A}" srcOrd="0" destOrd="1" presId="urn:microsoft.com/office/officeart/2005/8/layout/list1"/>
    <dgm:cxn modelId="{F3032FE0-697C-457B-B037-7EA15E832AF2}" srcId="{E31F82EC-DF9E-4214-AD3F-4AE8E0DD73DC}" destId="{90E86A6A-28CE-4FDA-9810-E6E02EDE8DD9}" srcOrd="2" destOrd="0" parTransId="{6926C92F-F92C-4F72-B713-2EE98A292927}" sibTransId="{DFCE9AA0-6108-41B7-93FA-101B81443014}"/>
    <dgm:cxn modelId="{050391EB-6B9D-41B7-B7CE-B5BB5837C982}" srcId="{7C8D0E30-93D3-4836-A195-11B131BD7722}" destId="{15DE38F8-B15E-4285-B300-E0448C4CBFDC}" srcOrd="3" destOrd="0" parTransId="{3A443BE3-A7E5-47CD-B7F2-A7089472A786}" sibTransId="{C5EBB14B-19BB-4BA6-BD8E-1918E1E855A6}"/>
    <dgm:cxn modelId="{05B6F4EB-E344-2E42-BA72-CD466829FD42}" type="presOf" srcId="{614DD85A-7A97-4797-8ACF-BF4C05C41023}" destId="{25EB9EE7-BD68-9944-A775-68AE45D62748}" srcOrd="0" destOrd="0" presId="urn:microsoft.com/office/officeart/2005/8/layout/list1"/>
    <dgm:cxn modelId="{5AE30FEE-9AFE-CA4A-B9CD-4B296FC5F2BD}" type="presOf" srcId="{A4068E84-4285-4552-910C-933C57EEBC6C}" destId="{94B669EE-F9A9-FC4A-9051-AC043F17181A}" srcOrd="0" destOrd="0" presId="urn:microsoft.com/office/officeart/2005/8/layout/list1"/>
    <dgm:cxn modelId="{F3D3A3FF-DB5D-4B11-BAC7-A5EB9BCC4D35}" srcId="{E31F82EC-DF9E-4214-AD3F-4AE8E0DD73DC}" destId="{7C8D0E30-93D3-4836-A195-11B131BD7722}" srcOrd="0" destOrd="0" parTransId="{035BD950-3F59-49BA-9778-499F2A2FE6CD}" sibTransId="{6C950072-FD32-4B8A-8AE0-A5C2F22C623D}"/>
    <dgm:cxn modelId="{BC5C4EC1-E9AA-D748-892C-99543B8711F4}" type="presParOf" srcId="{919D6AAC-B663-C64F-938A-396A8BC00E51}" destId="{2FC6E68C-3CED-934E-9348-B79027624228}" srcOrd="0" destOrd="0" presId="urn:microsoft.com/office/officeart/2005/8/layout/list1"/>
    <dgm:cxn modelId="{CAF6649F-2329-FD49-A084-739491241F88}" type="presParOf" srcId="{2FC6E68C-3CED-934E-9348-B79027624228}" destId="{859D4946-D461-E640-9725-E93FF92029EB}" srcOrd="0" destOrd="0" presId="urn:microsoft.com/office/officeart/2005/8/layout/list1"/>
    <dgm:cxn modelId="{7C989C30-57ED-D242-92BE-CCD97B1555D3}" type="presParOf" srcId="{2FC6E68C-3CED-934E-9348-B79027624228}" destId="{1D8F50E3-4992-8543-A37F-DB40F6554EFE}" srcOrd="1" destOrd="0" presId="urn:microsoft.com/office/officeart/2005/8/layout/list1"/>
    <dgm:cxn modelId="{2B3D5434-F22A-DF4B-BBE7-DF296BAD43BF}" type="presParOf" srcId="{919D6AAC-B663-C64F-938A-396A8BC00E51}" destId="{FE2119E0-4583-ED4D-B961-6501FDE1EA4F}" srcOrd="1" destOrd="0" presId="urn:microsoft.com/office/officeart/2005/8/layout/list1"/>
    <dgm:cxn modelId="{65D6CF44-7233-3E41-89C0-BB3E14EFC69B}" type="presParOf" srcId="{919D6AAC-B663-C64F-938A-396A8BC00E51}" destId="{94B669EE-F9A9-FC4A-9051-AC043F17181A}" srcOrd="2" destOrd="0" presId="urn:microsoft.com/office/officeart/2005/8/layout/list1"/>
    <dgm:cxn modelId="{2F089801-83BE-EB43-9497-FA787835BB8C}" type="presParOf" srcId="{919D6AAC-B663-C64F-938A-396A8BC00E51}" destId="{57FC565B-0379-634D-93C1-1997E4D2AAB7}" srcOrd="3" destOrd="0" presId="urn:microsoft.com/office/officeart/2005/8/layout/list1"/>
    <dgm:cxn modelId="{BD65C765-5E87-5F41-9932-17AAFCCFDC7F}" type="presParOf" srcId="{919D6AAC-B663-C64F-938A-396A8BC00E51}" destId="{C7B6FA93-FB58-4740-831E-B9A89FE656D2}" srcOrd="4" destOrd="0" presId="urn:microsoft.com/office/officeart/2005/8/layout/list1"/>
    <dgm:cxn modelId="{43BF0340-0D7F-7B4E-B7A0-907870CF4188}" type="presParOf" srcId="{C7B6FA93-FB58-4740-831E-B9A89FE656D2}" destId="{25EB9EE7-BD68-9944-A775-68AE45D62748}" srcOrd="0" destOrd="0" presId="urn:microsoft.com/office/officeart/2005/8/layout/list1"/>
    <dgm:cxn modelId="{3DB5E849-84C2-524F-9875-E8BD01764F31}" type="presParOf" srcId="{C7B6FA93-FB58-4740-831E-B9A89FE656D2}" destId="{5E008498-0822-3E46-A035-1E4A11104533}" srcOrd="1" destOrd="0" presId="urn:microsoft.com/office/officeart/2005/8/layout/list1"/>
    <dgm:cxn modelId="{C2A8976E-B6C3-9C4E-A074-B2048E3A8295}" type="presParOf" srcId="{919D6AAC-B663-C64F-938A-396A8BC00E51}" destId="{E5D8F520-DB59-7844-8857-4FB186E29B68}" srcOrd="5" destOrd="0" presId="urn:microsoft.com/office/officeart/2005/8/layout/list1"/>
    <dgm:cxn modelId="{8855B9F8-8C7D-AD4F-BA0B-CBE362C5083D}" type="presParOf" srcId="{919D6AAC-B663-C64F-938A-396A8BC00E51}" destId="{14CB18DA-2614-B048-A084-A83DB581265B}" srcOrd="6" destOrd="0" presId="urn:microsoft.com/office/officeart/2005/8/layout/list1"/>
    <dgm:cxn modelId="{E25A8F72-B0CC-AA48-8C97-5FDD74308F14}" type="presParOf" srcId="{919D6AAC-B663-C64F-938A-396A8BC00E51}" destId="{FA5ABA7F-98E7-284C-8C61-BB314A108D87}" srcOrd="7" destOrd="0" presId="urn:microsoft.com/office/officeart/2005/8/layout/list1"/>
    <dgm:cxn modelId="{0563B9B1-FCED-1642-B4AF-3D4AED1ACD31}" type="presParOf" srcId="{919D6AAC-B663-C64F-938A-396A8BC00E51}" destId="{85412937-1705-534C-8074-A8E3982948B4}" srcOrd="8" destOrd="0" presId="urn:microsoft.com/office/officeart/2005/8/layout/list1"/>
    <dgm:cxn modelId="{1757ADD5-89FC-7E43-942F-EE82DED1C328}" type="presParOf" srcId="{85412937-1705-534C-8074-A8E3982948B4}" destId="{1CE77DE9-B98D-5F4B-A8D4-8E1A6520586B}" srcOrd="0" destOrd="0" presId="urn:microsoft.com/office/officeart/2005/8/layout/list1"/>
    <dgm:cxn modelId="{3153CF9A-B647-854F-95B2-A30787701AF3}" type="presParOf" srcId="{85412937-1705-534C-8074-A8E3982948B4}" destId="{F78D95C8-FF08-4542-8499-385019BC084F}" srcOrd="1" destOrd="0" presId="urn:microsoft.com/office/officeart/2005/8/layout/list1"/>
    <dgm:cxn modelId="{D3D0A570-1475-DF45-A614-1FB640C0FE6A}" type="presParOf" srcId="{919D6AAC-B663-C64F-938A-396A8BC00E51}" destId="{A172B68C-EE43-5247-B54F-BA5D99D39E52}" srcOrd="9" destOrd="0" presId="urn:microsoft.com/office/officeart/2005/8/layout/list1"/>
    <dgm:cxn modelId="{E6BFE621-6117-8B4E-879F-F007C908040B}" type="presParOf" srcId="{919D6AAC-B663-C64F-938A-396A8BC00E51}" destId="{B727231A-CA37-4C40-AFA3-5A79FCCEF39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E97BE6-3B85-4EA7-BD6F-2A14E867033E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5658D11D-27FB-4476-80DF-7513BE36F8B3}">
      <dgm:prSet/>
      <dgm:spPr/>
      <dgm:t>
        <a:bodyPr/>
        <a:lstStyle/>
        <a:p>
          <a:r>
            <a:rPr lang="en-US"/>
            <a:t>Funding – Sponsored or Contributory</a:t>
          </a:r>
        </a:p>
      </dgm:t>
    </dgm:pt>
    <dgm:pt modelId="{4B2B07F3-AC65-4149-BD40-EEAD0A07BFC4}" type="parTrans" cxnId="{4CC36F86-1848-40EC-A2DF-E3D7B1D2137A}">
      <dgm:prSet/>
      <dgm:spPr/>
      <dgm:t>
        <a:bodyPr/>
        <a:lstStyle/>
        <a:p>
          <a:endParaRPr lang="en-US"/>
        </a:p>
      </dgm:t>
    </dgm:pt>
    <dgm:pt modelId="{146FC83C-F26C-4562-BA15-CF72676F0103}" type="sibTrans" cxnId="{4CC36F86-1848-40EC-A2DF-E3D7B1D2137A}">
      <dgm:prSet/>
      <dgm:spPr/>
      <dgm:t>
        <a:bodyPr/>
        <a:lstStyle/>
        <a:p>
          <a:endParaRPr lang="en-US"/>
        </a:p>
      </dgm:t>
    </dgm:pt>
    <dgm:pt modelId="{1640DE19-6061-4478-B7F1-3C1073C4E1C8}">
      <dgm:prSet/>
      <dgm:spPr/>
      <dgm:t>
        <a:bodyPr/>
        <a:lstStyle/>
        <a:p>
          <a:r>
            <a:rPr lang="en-US"/>
            <a:t>Marquee Location</a:t>
          </a:r>
        </a:p>
      </dgm:t>
    </dgm:pt>
    <dgm:pt modelId="{20E553A8-04BA-47E1-9F7C-873997CA98EF}" type="parTrans" cxnId="{82A57D1D-28F9-481E-A9C7-2D393EF3E540}">
      <dgm:prSet/>
      <dgm:spPr/>
      <dgm:t>
        <a:bodyPr/>
        <a:lstStyle/>
        <a:p>
          <a:endParaRPr lang="en-US"/>
        </a:p>
      </dgm:t>
    </dgm:pt>
    <dgm:pt modelId="{D6D64A9F-75F1-4CFE-9ECD-A0389F04898E}" type="sibTrans" cxnId="{82A57D1D-28F9-481E-A9C7-2D393EF3E540}">
      <dgm:prSet/>
      <dgm:spPr/>
      <dgm:t>
        <a:bodyPr/>
        <a:lstStyle/>
        <a:p>
          <a:endParaRPr lang="en-US"/>
        </a:p>
      </dgm:t>
    </dgm:pt>
    <dgm:pt modelId="{F5958A47-18E7-4D8D-8E29-A25E7B721B00}">
      <dgm:prSet/>
      <dgm:spPr/>
      <dgm:t>
        <a:bodyPr/>
        <a:lstStyle/>
        <a:p>
          <a:r>
            <a:rPr lang="en-US"/>
            <a:t>Special Meal or Menu</a:t>
          </a:r>
        </a:p>
      </dgm:t>
    </dgm:pt>
    <dgm:pt modelId="{E52B9332-B91D-4CC2-B7B5-2F6B00A36967}" type="parTrans" cxnId="{508D3A22-142C-4365-A0B4-7807BE927374}">
      <dgm:prSet/>
      <dgm:spPr/>
      <dgm:t>
        <a:bodyPr/>
        <a:lstStyle/>
        <a:p>
          <a:endParaRPr lang="en-US"/>
        </a:p>
      </dgm:t>
    </dgm:pt>
    <dgm:pt modelId="{CEAB3CA2-FA83-4FD5-B340-46D1AA56904D}" type="sibTrans" cxnId="{508D3A22-142C-4365-A0B4-7807BE927374}">
      <dgm:prSet/>
      <dgm:spPr/>
      <dgm:t>
        <a:bodyPr/>
        <a:lstStyle/>
        <a:p>
          <a:endParaRPr lang="en-US"/>
        </a:p>
      </dgm:t>
    </dgm:pt>
    <dgm:pt modelId="{97DC29A9-08EA-4CE4-8E47-AD321A9B1A9F}">
      <dgm:prSet/>
      <dgm:spPr/>
      <dgm:t>
        <a:bodyPr/>
        <a:lstStyle/>
        <a:p>
          <a:r>
            <a:rPr lang="en-US"/>
            <a:t>Entertainment Band</a:t>
          </a:r>
          <a:r>
            <a:rPr lang="en-US" dirty="0"/>
            <a:t>/Comic Act/DJ</a:t>
          </a:r>
        </a:p>
      </dgm:t>
    </dgm:pt>
    <dgm:pt modelId="{770608FC-C9F1-41F2-B99F-637AD25B3B01}" type="parTrans" cxnId="{AC507F1A-17A2-47F3-8CB0-0E5292EDF08D}">
      <dgm:prSet/>
      <dgm:spPr/>
      <dgm:t>
        <a:bodyPr/>
        <a:lstStyle/>
        <a:p>
          <a:endParaRPr lang="en-US"/>
        </a:p>
      </dgm:t>
    </dgm:pt>
    <dgm:pt modelId="{F7DDB1E5-C28A-4ED9-B92B-769D2D87D7D4}" type="sibTrans" cxnId="{AC507F1A-17A2-47F3-8CB0-0E5292EDF08D}">
      <dgm:prSet/>
      <dgm:spPr/>
      <dgm:t>
        <a:bodyPr/>
        <a:lstStyle/>
        <a:p>
          <a:endParaRPr lang="en-US"/>
        </a:p>
      </dgm:t>
    </dgm:pt>
    <dgm:pt modelId="{FF1DEEBE-A946-4A4D-87C5-84F9E7A3DCB7}" type="pres">
      <dgm:prSet presAssocID="{DFE97BE6-3B85-4EA7-BD6F-2A14E867033E}" presName="vert0" presStyleCnt="0">
        <dgm:presLayoutVars>
          <dgm:dir/>
          <dgm:animOne val="branch"/>
          <dgm:animLvl val="lvl"/>
        </dgm:presLayoutVars>
      </dgm:prSet>
      <dgm:spPr/>
    </dgm:pt>
    <dgm:pt modelId="{E7A0520E-5BA6-9F48-919F-739700439AF5}" type="pres">
      <dgm:prSet presAssocID="{5658D11D-27FB-4476-80DF-7513BE36F8B3}" presName="thickLine" presStyleLbl="alignNode1" presStyleIdx="0" presStyleCnt="4"/>
      <dgm:spPr/>
    </dgm:pt>
    <dgm:pt modelId="{654DC49F-1AC1-4D4C-84F8-D723B9FADB64}" type="pres">
      <dgm:prSet presAssocID="{5658D11D-27FB-4476-80DF-7513BE36F8B3}" presName="horz1" presStyleCnt="0"/>
      <dgm:spPr/>
    </dgm:pt>
    <dgm:pt modelId="{2735CF1F-7D94-4542-B17E-70282DB4740F}" type="pres">
      <dgm:prSet presAssocID="{5658D11D-27FB-4476-80DF-7513BE36F8B3}" presName="tx1" presStyleLbl="revTx" presStyleIdx="0" presStyleCnt="4"/>
      <dgm:spPr/>
    </dgm:pt>
    <dgm:pt modelId="{850B8D0E-279A-1649-87A7-C9E4109C5064}" type="pres">
      <dgm:prSet presAssocID="{5658D11D-27FB-4476-80DF-7513BE36F8B3}" presName="vert1" presStyleCnt="0"/>
      <dgm:spPr/>
    </dgm:pt>
    <dgm:pt modelId="{39CA431B-9078-194E-A8AF-20A60030E6D1}" type="pres">
      <dgm:prSet presAssocID="{1640DE19-6061-4478-B7F1-3C1073C4E1C8}" presName="thickLine" presStyleLbl="alignNode1" presStyleIdx="1" presStyleCnt="4"/>
      <dgm:spPr/>
    </dgm:pt>
    <dgm:pt modelId="{E239C783-3C38-0242-A51A-F01B29E839CB}" type="pres">
      <dgm:prSet presAssocID="{1640DE19-6061-4478-B7F1-3C1073C4E1C8}" presName="horz1" presStyleCnt="0"/>
      <dgm:spPr/>
    </dgm:pt>
    <dgm:pt modelId="{D02A17E8-1808-7A48-AFA3-F746F48BEE8D}" type="pres">
      <dgm:prSet presAssocID="{1640DE19-6061-4478-B7F1-3C1073C4E1C8}" presName="tx1" presStyleLbl="revTx" presStyleIdx="1" presStyleCnt="4"/>
      <dgm:spPr/>
    </dgm:pt>
    <dgm:pt modelId="{2D4176ED-54FB-FA40-B828-0AA1C49B519B}" type="pres">
      <dgm:prSet presAssocID="{1640DE19-6061-4478-B7F1-3C1073C4E1C8}" presName="vert1" presStyleCnt="0"/>
      <dgm:spPr/>
    </dgm:pt>
    <dgm:pt modelId="{06725C75-DC0B-6648-9C2A-E9FDB8AF2876}" type="pres">
      <dgm:prSet presAssocID="{F5958A47-18E7-4D8D-8E29-A25E7B721B00}" presName="thickLine" presStyleLbl="alignNode1" presStyleIdx="2" presStyleCnt="4"/>
      <dgm:spPr/>
    </dgm:pt>
    <dgm:pt modelId="{74698CC4-2086-AD48-A5A7-E33A2BDDEE17}" type="pres">
      <dgm:prSet presAssocID="{F5958A47-18E7-4D8D-8E29-A25E7B721B00}" presName="horz1" presStyleCnt="0"/>
      <dgm:spPr/>
    </dgm:pt>
    <dgm:pt modelId="{B54FA2E7-66F5-ED49-A51C-B2ECDF9CED0F}" type="pres">
      <dgm:prSet presAssocID="{F5958A47-18E7-4D8D-8E29-A25E7B721B00}" presName="tx1" presStyleLbl="revTx" presStyleIdx="2" presStyleCnt="4"/>
      <dgm:spPr/>
    </dgm:pt>
    <dgm:pt modelId="{C7D2CF7A-DEF4-7445-935A-45D0DDA30317}" type="pres">
      <dgm:prSet presAssocID="{F5958A47-18E7-4D8D-8E29-A25E7B721B00}" presName="vert1" presStyleCnt="0"/>
      <dgm:spPr/>
    </dgm:pt>
    <dgm:pt modelId="{42A0C149-7DAF-6949-937F-12355C24CCF0}" type="pres">
      <dgm:prSet presAssocID="{97DC29A9-08EA-4CE4-8E47-AD321A9B1A9F}" presName="thickLine" presStyleLbl="alignNode1" presStyleIdx="3" presStyleCnt="4"/>
      <dgm:spPr/>
    </dgm:pt>
    <dgm:pt modelId="{3A21EDAD-602B-144E-89D9-82C8BA54996A}" type="pres">
      <dgm:prSet presAssocID="{97DC29A9-08EA-4CE4-8E47-AD321A9B1A9F}" presName="horz1" presStyleCnt="0"/>
      <dgm:spPr/>
    </dgm:pt>
    <dgm:pt modelId="{E589666A-9896-A340-95B4-CA6E093C8142}" type="pres">
      <dgm:prSet presAssocID="{97DC29A9-08EA-4CE4-8E47-AD321A9B1A9F}" presName="tx1" presStyleLbl="revTx" presStyleIdx="3" presStyleCnt="4"/>
      <dgm:spPr/>
    </dgm:pt>
    <dgm:pt modelId="{B671E0DE-DFFA-5D41-AD5A-8C80A8885F9F}" type="pres">
      <dgm:prSet presAssocID="{97DC29A9-08EA-4CE4-8E47-AD321A9B1A9F}" presName="vert1" presStyleCnt="0"/>
      <dgm:spPr/>
    </dgm:pt>
  </dgm:ptLst>
  <dgm:cxnLst>
    <dgm:cxn modelId="{C5CE1714-FCEC-4E46-88A2-5F9B939D9C1B}" type="presOf" srcId="{1640DE19-6061-4478-B7F1-3C1073C4E1C8}" destId="{D02A17E8-1808-7A48-AFA3-F746F48BEE8D}" srcOrd="0" destOrd="0" presId="urn:microsoft.com/office/officeart/2008/layout/LinedList"/>
    <dgm:cxn modelId="{AC507F1A-17A2-47F3-8CB0-0E5292EDF08D}" srcId="{DFE97BE6-3B85-4EA7-BD6F-2A14E867033E}" destId="{97DC29A9-08EA-4CE4-8E47-AD321A9B1A9F}" srcOrd="3" destOrd="0" parTransId="{770608FC-C9F1-41F2-B99F-637AD25B3B01}" sibTransId="{F7DDB1E5-C28A-4ED9-B92B-769D2D87D7D4}"/>
    <dgm:cxn modelId="{82A57D1D-28F9-481E-A9C7-2D393EF3E540}" srcId="{DFE97BE6-3B85-4EA7-BD6F-2A14E867033E}" destId="{1640DE19-6061-4478-B7F1-3C1073C4E1C8}" srcOrd="1" destOrd="0" parTransId="{20E553A8-04BA-47E1-9F7C-873997CA98EF}" sibTransId="{D6D64A9F-75F1-4CFE-9ECD-A0389F04898E}"/>
    <dgm:cxn modelId="{508D3A22-142C-4365-A0B4-7807BE927374}" srcId="{DFE97BE6-3B85-4EA7-BD6F-2A14E867033E}" destId="{F5958A47-18E7-4D8D-8E29-A25E7B721B00}" srcOrd="2" destOrd="0" parTransId="{E52B9332-B91D-4CC2-B7B5-2F6B00A36967}" sibTransId="{CEAB3CA2-FA83-4FD5-B340-46D1AA56904D}"/>
    <dgm:cxn modelId="{3FA96431-DBAA-0F4C-B1EB-4FC679E29B01}" type="presOf" srcId="{DFE97BE6-3B85-4EA7-BD6F-2A14E867033E}" destId="{FF1DEEBE-A946-4A4D-87C5-84F9E7A3DCB7}" srcOrd="0" destOrd="0" presId="urn:microsoft.com/office/officeart/2008/layout/LinedList"/>
    <dgm:cxn modelId="{68AA5F6A-1C34-0441-BF7D-38182CA82FA4}" type="presOf" srcId="{5658D11D-27FB-4476-80DF-7513BE36F8B3}" destId="{2735CF1F-7D94-4542-B17E-70282DB4740F}" srcOrd="0" destOrd="0" presId="urn:microsoft.com/office/officeart/2008/layout/LinedList"/>
    <dgm:cxn modelId="{3A290E84-07E5-4645-AFEC-7EB9A10EA198}" type="presOf" srcId="{97DC29A9-08EA-4CE4-8E47-AD321A9B1A9F}" destId="{E589666A-9896-A340-95B4-CA6E093C8142}" srcOrd="0" destOrd="0" presId="urn:microsoft.com/office/officeart/2008/layout/LinedList"/>
    <dgm:cxn modelId="{4CC36F86-1848-40EC-A2DF-E3D7B1D2137A}" srcId="{DFE97BE6-3B85-4EA7-BD6F-2A14E867033E}" destId="{5658D11D-27FB-4476-80DF-7513BE36F8B3}" srcOrd="0" destOrd="0" parTransId="{4B2B07F3-AC65-4149-BD40-EEAD0A07BFC4}" sibTransId="{146FC83C-F26C-4562-BA15-CF72676F0103}"/>
    <dgm:cxn modelId="{86F99F8E-91EF-5B47-AE17-715BD381B99E}" type="presOf" srcId="{F5958A47-18E7-4D8D-8E29-A25E7B721B00}" destId="{B54FA2E7-66F5-ED49-A51C-B2ECDF9CED0F}" srcOrd="0" destOrd="0" presId="urn:microsoft.com/office/officeart/2008/layout/LinedList"/>
    <dgm:cxn modelId="{33F4F9C8-FE73-274A-9974-AA38D53D0D5A}" type="presParOf" srcId="{FF1DEEBE-A946-4A4D-87C5-84F9E7A3DCB7}" destId="{E7A0520E-5BA6-9F48-919F-739700439AF5}" srcOrd="0" destOrd="0" presId="urn:microsoft.com/office/officeart/2008/layout/LinedList"/>
    <dgm:cxn modelId="{8E245845-38CE-EC4C-BE7F-09EC3C281877}" type="presParOf" srcId="{FF1DEEBE-A946-4A4D-87C5-84F9E7A3DCB7}" destId="{654DC49F-1AC1-4D4C-84F8-D723B9FADB64}" srcOrd="1" destOrd="0" presId="urn:microsoft.com/office/officeart/2008/layout/LinedList"/>
    <dgm:cxn modelId="{E2C924C5-20FC-124E-BC08-8BB8E158C4C9}" type="presParOf" srcId="{654DC49F-1AC1-4D4C-84F8-D723B9FADB64}" destId="{2735CF1F-7D94-4542-B17E-70282DB4740F}" srcOrd="0" destOrd="0" presId="urn:microsoft.com/office/officeart/2008/layout/LinedList"/>
    <dgm:cxn modelId="{3F6CB84A-D0D1-C747-94EC-C23B7302287B}" type="presParOf" srcId="{654DC49F-1AC1-4D4C-84F8-D723B9FADB64}" destId="{850B8D0E-279A-1649-87A7-C9E4109C5064}" srcOrd="1" destOrd="0" presId="urn:microsoft.com/office/officeart/2008/layout/LinedList"/>
    <dgm:cxn modelId="{7EB94B24-8E0B-AD40-93D9-F740500C2BD4}" type="presParOf" srcId="{FF1DEEBE-A946-4A4D-87C5-84F9E7A3DCB7}" destId="{39CA431B-9078-194E-A8AF-20A60030E6D1}" srcOrd="2" destOrd="0" presId="urn:microsoft.com/office/officeart/2008/layout/LinedList"/>
    <dgm:cxn modelId="{3F4BAFC5-0697-7D4D-8044-9B7DCA9A5F98}" type="presParOf" srcId="{FF1DEEBE-A946-4A4D-87C5-84F9E7A3DCB7}" destId="{E239C783-3C38-0242-A51A-F01B29E839CB}" srcOrd="3" destOrd="0" presId="urn:microsoft.com/office/officeart/2008/layout/LinedList"/>
    <dgm:cxn modelId="{6C80A2C4-23E9-684A-9836-1774E0F76A3F}" type="presParOf" srcId="{E239C783-3C38-0242-A51A-F01B29E839CB}" destId="{D02A17E8-1808-7A48-AFA3-F746F48BEE8D}" srcOrd="0" destOrd="0" presId="urn:microsoft.com/office/officeart/2008/layout/LinedList"/>
    <dgm:cxn modelId="{EA9BABB4-2D92-704B-AC0B-CDA6D20BD1A6}" type="presParOf" srcId="{E239C783-3C38-0242-A51A-F01B29E839CB}" destId="{2D4176ED-54FB-FA40-B828-0AA1C49B519B}" srcOrd="1" destOrd="0" presId="urn:microsoft.com/office/officeart/2008/layout/LinedList"/>
    <dgm:cxn modelId="{0EB460AD-B713-E743-88C2-360FE5CA4A55}" type="presParOf" srcId="{FF1DEEBE-A946-4A4D-87C5-84F9E7A3DCB7}" destId="{06725C75-DC0B-6648-9C2A-E9FDB8AF2876}" srcOrd="4" destOrd="0" presId="urn:microsoft.com/office/officeart/2008/layout/LinedList"/>
    <dgm:cxn modelId="{2DCA7263-7B11-374D-B923-58882D869FCB}" type="presParOf" srcId="{FF1DEEBE-A946-4A4D-87C5-84F9E7A3DCB7}" destId="{74698CC4-2086-AD48-A5A7-E33A2BDDEE17}" srcOrd="5" destOrd="0" presId="urn:microsoft.com/office/officeart/2008/layout/LinedList"/>
    <dgm:cxn modelId="{0C96CC75-7FDA-3A43-8B08-C5C22FD11850}" type="presParOf" srcId="{74698CC4-2086-AD48-A5A7-E33A2BDDEE17}" destId="{B54FA2E7-66F5-ED49-A51C-B2ECDF9CED0F}" srcOrd="0" destOrd="0" presId="urn:microsoft.com/office/officeart/2008/layout/LinedList"/>
    <dgm:cxn modelId="{1459A022-BEB6-4544-BCCA-A53F27BD7FEE}" type="presParOf" srcId="{74698CC4-2086-AD48-A5A7-E33A2BDDEE17}" destId="{C7D2CF7A-DEF4-7445-935A-45D0DDA30317}" srcOrd="1" destOrd="0" presId="urn:microsoft.com/office/officeart/2008/layout/LinedList"/>
    <dgm:cxn modelId="{507D4ABC-8630-1745-B62D-49FEE7A7150A}" type="presParOf" srcId="{FF1DEEBE-A946-4A4D-87C5-84F9E7A3DCB7}" destId="{42A0C149-7DAF-6949-937F-12355C24CCF0}" srcOrd="6" destOrd="0" presId="urn:microsoft.com/office/officeart/2008/layout/LinedList"/>
    <dgm:cxn modelId="{3C879B52-0033-6945-A8D2-E805D11EBF50}" type="presParOf" srcId="{FF1DEEBE-A946-4A4D-87C5-84F9E7A3DCB7}" destId="{3A21EDAD-602B-144E-89D9-82C8BA54996A}" srcOrd="7" destOrd="0" presId="urn:microsoft.com/office/officeart/2008/layout/LinedList"/>
    <dgm:cxn modelId="{5E950752-2EC1-3647-BBBC-43A585D21E08}" type="presParOf" srcId="{3A21EDAD-602B-144E-89D9-82C8BA54996A}" destId="{E589666A-9896-A340-95B4-CA6E093C8142}" srcOrd="0" destOrd="0" presId="urn:microsoft.com/office/officeart/2008/layout/LinedList"/>
    <dgm:cxn modelId="{05054751-0B1F-0948-853B-D45046D989F0}" type="presParOf" srcId="{3A21EDAD-602B-144E-89D9-82C8BA54996A}" destId="{B671E0DE-DFFA-5D41-AD5A-8C80A8885F9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5C0CF2-B2DC-4462-9779-AC31666C800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102646D-035A-47D1-B97D-29EFE6834DA2}">
      <dgm:prSet/>
      <dgm:spPr/>
      <dgm:t>
        <a:bodyPr/>
        <a:lstStyle/>
        <a:p>
          <a:r>
            <a:rPr lang="en-US"/>
            <a:t>Mix of undergrad and grad alumni in organizing team</a:t>
          </a:r>
        </a:p>
      </dgm:t>
    </dgm:pt>
    <dgm:pt modelId="{B3501C1E-1DBE-4873-A974-E27F967A17E6}" type="parTrans" cxnId="{7CE31704-7FB2-425A-AFD7-489751CD6475}">
      <dgm:prSet/>
      <dgm:spPr/>
      <dgm:t>
        <a:bodyPr/>
        <a:lstStyle/>
        <a:p>
          <a:endParaRPr lang="en-US"/>
        </a:p>
      </dgm:t>
    </dgm:pt>
    <dgm:pt modelId="{67580F93-C8ED-4772-B50C-8DC8CB5B3B38}" type="sibTrans" cxnId="{7CE31704-7FB2-425A-AFD7-489751CD6475}">
      <dgm:prSet/>
      <dgm:spPr/>
      <dgm:t>
        <a:bodyPr/>
        <a:lstStyle/>
        <a:p>
          <a:endParaRPr lang="en-US"/>
        </a:p>
      </dgm:t>
    </dgm:pt>
    <dgm:pt modelId="{5DC2C136-EB97-470D-8C15-7316E0645300}">
      <dgm:prSet/>
      <dgm:spPr/>
      <dgm:t>
        <a:bodyPr/>
        <a:lstStyle/>
        <a:p>
          <a:r>
            <a:rPr lang="en-US" dirty="0"/>
            <a:t>Phone calls to Key Members </a:t>
          </a:r>
        </a:p>
      </dgm:t>
    </dgm:pt>
    <dgm:pt modelId="{599246F4-794C-4E99-8D8A-7DC33DCEC4A6}" type="parTrans" cxnId="{4A335AD8-D52A-4512-894B-653AC9390205}">
      <dgm:prSet/>
      <dgm:spPr/>
      <dgm:t>
        <a:bodyPr/>
        <a:lstStyle/>
        <a:p>
          <a:endParaRPr lang="en-US"/>
        </a:p>
      </dgm:t>
    </dgm:pt>
    <dgm:pt modelId="{319E73B2-0BF4-4B53-A973-457AF211EEAC}" type="sibTrans" cxnId="{4A335AD8-D52A-4512-894B-653AC9390205}">
      <dgm:prSet/>
      <dgm:spPr/>
      <dgm:t>
        <a:bodyPr/>
        <a:lstStyle/>
        <a:p>
          <a:endParaRPr lang="en-US"/>
        </a:p>
      </dgm:t>
    </dgm:pt>
    <dgm:pt modelId="{C9C285C7-3D30-4C5A-82D2-B71C099E80E8}">
      <dgm:prSet/>
      <dgm:spPr/>
      <dgm:t>
        <a:bodyPr/>
        <a:lstStyle/>
        <a:p>
          <a:r>
            <a:rPr lang="en-US"/>
            <a:t>Attractive Artwork and catchy designs on invitations</a:t>
          </a:r>
        </a:p>
      </dgm:t>
    </dgm:pt>
    <dgm:pt modelId="{FFB0735B-195D-4347-87EF-86D037C5B623}" type="parTrans" cxnId="{446871BF-FEE9-4419-B117-BAC644234C21}">
      <dgm:prSet/>
      <dgm:spPr/>
      <dgm:t>
        <a:bodyPr/>
        <a:lstStyle/>
        <a:p>
          <a:endParaRPr lang="en-US"/>
        </a:p>
      </dgm:t>
    </dgm:pt>
    <dgm:pt modelId="{54DF1F59-37F7-42DE-8607-5C9237C5A34B}" type="sibTrans" cxnId="{446871BF-FEE9-4419-B117-BAC644234C21}">
      <dgm:prSet/>
      <dgm:spPr/>
      <dgm:t>
        <a:bodyPr/>
        <a:lstStyle/>
        <a:p>
          <a:endParaRPr lang="en-US"/>
        </a:p>
      </dgm:t>
    </dgm:pt>
    <dgm:pt modelId="{2BED9804-8D48-4E90-BBA1-68F034A72A4F}">
      <dgm:prSet/>
      <dgm:spPr/>
      <dgm:t>
        <a:bodyPr/>
        <a:lstStyle/>
        <a:p>
          <a:r>
            <a:rPr lang="en-US"/>
            <a:t>Use Social Media and Emails</a:t>
          </a:r>
        </a:p>
      </dgm:t>
    </dgm:pt>
    <dgm:pt modelId="{DD13172A-AABD-42A0-B661-A13FC501F90A}" type="parTrans" cxnId="{8EA0AED9-0B16-4C4C-B99B-A927C62E8C59}">
      <dgm:prSet/>
      <dgm:spPr/>
      <dgm:t>
        <a:bodyPr/>
        <a:lstStyle/>
        <a:p>
          <a:endParaRPr lang="en-US"/>
        </a:p>
      </dgm:t>
    </dgm:pt>
    <dgm:pt modelId="{95507223-0F47-4979-A3FA-4EA27C9C740F}" type="sibTrans" cxnId="{8EA0AED9-0B16-4C4C-B99B-A927C62E8C59}">
      <dgm:prSet/>
      <dgm:spPr/>
      <dgm:t>
        <a:bodyPr/>
        <a:lstStyle/>
        <a:p>
          <a:endParaRPr lang="en-US"/>
        </a:p>
      </dgm:t>
    </dgm:pt>
    <dgm:pt modelId="{DDC07ED8-5A0E-4B30-8ECB-0F12299125CF}">
      <dgm:prSet/>
      <dgm:spPr/>
      <dgm:t>
        <a:bodyPr/>
        <a:lstStyle/>
        <a:p>
          <a:r>
            <a:rPr lang="en-US"/>
            <a:t>Expanding the group </a:t>
          </a:r>
        </a:p>
      </dgm:t>
    </dgm:pt>
    <dgm:pt modelId="{7645A0E6-B78C-4A35-B82E-CBD097E870CA}" type="parTrans" cxnId="{D2ADAE69-9092-4116-BAEB-0785D82B5D52}">
      <dgm:prSet/>
      <dgm:spPr/>
      <dgm:t>
        <a:bodyPr/>
        <a:lstStyle/>
        <a:p>
          <a:endParaRPr lang="en-US"/>
        </a:p>
      </dgm:t>
    </dgm:pt>
    <dgm:pt modelId="{43AEB3DC-A286-471E-B15F-AA282B13364D}" type="sibTrans" cxnId="{D2ADAE69-9092-4116-BAEB-0785D82B5D52}">
      <dgm:prSet/>
      <dgm:spPr/>
      <dgm:t>
        <a:bodyPr/>
        <a:lstStyle/>
        <a:p>
          <a:endParaRPr lang="en-US"/>
        </a:p>
      </dgm:t>
    </dgm:pt>
    <dgm:pt modelId="{42837A26-13F4-4E27-BCF5-399B4FA29023}">
      <dgm:prSet/>
      <dgm:spPr/>
      <dgm:t>
        <a:bodyPr/>
        <a:lstStyle/>
        <a:p>
          <a:r>
            <a:rPr lang="en-US"/>
            <a:t>Current Students</a:t>
          </a:r>
        </a:p>
      </dgm:t>
    </dgm:pt>
    <dgm:pt modelId="{689736DC-9487-45A7-874B-BD235489FFE4}" type="parTrans" cxnId="{BA11EA91-886A-4BCE-BA39-8A482AE9FF0C}">
      <dgm:prSet/>
      <dgm:spPr/>
      <dgm:t>
        <a:bodyPr/>
        <a:lstStyle/>
        <a:p>
          <a:endParaRPr lang="en-US"/>
        </a:p>
      </dgm:t>
    </dgm:pt>
    <dgm:pt modelId="{FBEF780E-8714-43DA-A131-8F191DF7D835}" type="sibTrans" cxnId="{BA11EA91-886A-4BCE-BA39-8A482AE9FF0C}">
      <dgm:prSet/>
      <dgm:spPr/>
      <dgm:t>
        <a:bodyPr/>
        <a:lstStyle/>
        <a:p>
          <a:endParaRPr lang="en-US"/>
        </a:p>
      </dgm:t>
    </dgm:pt>
    <dgm:pt modelId="{CA563577-FB4C-43CE-B354-F3BD4632ADE5}">
      <dgm:prSet/>
      <dgm:spPr/>
      <dgm:t>
        <a:bodyPr/>
        <a:lstStyle/>
        <a:p>
          <a:r>
            <a:rPr lang="en-US"/>
            <a:t>Parents of Students</a:t>
          </a:r>
        </a:p>
      </dgm:t>
    </dgm:pt>
    <dgm:pt modelId="{92B66DB4-7E5E-42FC-B50B-8AA15E8A6592}" type="parTrans" cxnId="{9FB3DF06-7F51-44F6-A503-A8942AF06CAF}">
      <dgm:prSet/>
      <dgm:spPr/>
      <dgm:t>
        <a:bodyPr/>
        <a:lstStyle/>
        <a:p>
          <a:endParaRPr lang="en-US"/>
        </a:p>
      </dgm:t>
    </dgm:pt>
    <dgm:pt modelId="{32FD721C-9D34-482B-8EB5-F629F058CF29}" type="sibTrans" cxnId="{9FB3DF06-7F51-44F6-A503-A8942AF06CAF}">
      <dgm:prSet/>
      <dgm:spPr/>
      <dgm:t>
        <a:bodyPr/>
        <a:lstStyle/>
        <a:p>
          <a:endParaRPr lang="en-US"/>
        </a:p>
      </dgm:t>
    </dgm:pt>
    <dgm:pt modelId="{7A7A26D1-197A-4475-A3AD-BCD68A830925}">
      <dgm:prSet/>
      <dgm:spPr/>
      <dgm:t>
        <a:bodyPr/>
        <a:lstStyle/>
        <a:p>
          <a:r>
            <a:rPr lang="en-US"/>
            <a:t>Newly admitted students</a:t>
          </a:r>
        </a:p>
      </dgm:t>
    </dgm:pt>
    <dgm:pt modelId="{98530F37-6F71-4968-A337-9CDA582DEA7F}" type="parTrans" cxnId="{6188D23D-9192-4B7A-B960-56F5C757D370}">
      <dgm:prSet/>
      <dgm:spPr/>
      <dgm:t>
        <a:bodyPr/>
        <a:lstStyle/>
        <a:p>
          <a:endParaRPr lang="en-US"/>
        </a:p>
      </dgm:t>
    </dgm:pt>
    <dgm:pt modelId="{57C6BDEA-04F6-457B-BC16-0090AEC9A081}" type="sibTrans" cxnId="{6188D23D-9192-4B7A-B960-56F5C757D370}">
      <dgm:prSet/>
      <dgm:spPr/>
      <dgm:t>
        <a:bodyPr/>
        <a:lstStyle/>
        <a:p>
          <a:endParaRPr lang="en-US"/>
        </a:p>
      </dgm:t>
    </dgm:pt>
    <dgm:pt modelId="{BEE3C7C5-801C-CD42-9971-4E10012507D5}" type="pres">
      <dgm:prSet presAssocID="{2D5C0CF2-B2DC-4462-9779-AC31666C800C}" presName="diagram" presStyleCnt="0">
        <dgm:presLayoutVars>
          <dgm:dir/>
          <dgm:resizeHandles val="exact"/>
        </dgm:presLayoutVars>
      </dgm:prSet>
      <dgm:spPr/>
    </dgm:pt>
    <dgm:pt modelId="{E275BC7B-7297-6A4F-A1E1-1C1DF8DFB4C7}" type="pres">
      <dgm:prSet presAssocID="{4102646D-035A-47D1-B97D-29EFE6834DA2}" presName="node" presStyleLbl="node1" presStyleIdx="0" presStyleCnt="5">
        <dgm:presLayoutVars>
          <dgm:bulletEnabled val="1"/>
        </dgm:presLayoutVars>
      </dgm:prSet>
      <dgm:spPr/>
    </dgm:pt>
    <dgm:pt modelId="{B3B8263C-FA95-DB41-9403-1976467E1E2A}" type="pres">
      <dgm:prSet presAssocID="{67580F93-C8ED-4772-B50C-8DC8CB5B3B38}" presName="sibTrans" presStyleCnt="0"/>
      <dgm:spPr/>
    </dgm:pt>
    <dgm:pt modelId="{CC12D540-B6E8-5D4D-83DD-279731A4A0A2}" type="pres">
      <dgm:prSet presAssocID="{5DC2C136-EB97-470D-8C15-7316E0645300}" presName="node" presStyleLbl="node1" presStyleIdx="1" presStyleCnt="5">
        <dgm:presLayoutVars>
          <dgm:bulletEnabled val="1"/>
        </dgm:presLayoutVars>
      </dgm:prSet>
      <dgm:spPr/>
    </dgm:pt>
    <dgm:pt modelId="{201AEF49-5205-3F4C-AA6E-62CD1D99178B}" type="pres">
      <dgm:prSet presAssocID="{319E73B2-0BF4-4B53-A973-457AF211EEAC}" presName="sibTrans" presStyleCnt="0"/>
      <dgm:spPr/>
    </dgm:pt>
    <dgm:pt modelId="{7332DE34-37CF-324A-9D45-7F4A91656BB5}" type="pres">
      <dgm:prSet presAssocID="{C9C285C7-3D30-4C5A-82D2-B71C099E80E8}" presName="node" presStyleLbl="node1" presStyleIdx="2" presStyleCnt="5">
        <dgm:presLayoutVars>
          <dgm:bulletEnabled val="1"/>
        </dgm:presLayoutVars>
      </dgm:prSet>
      <dgm:spPr/>
    </dgm:pt>
    <dgm:pt modelId="{CEA7F5DE-E213-7E43-A0EE-D29F47F26E73}" type="pres">
      <dgm:prSet presAssocID="{54DF1F59-37F7-42DE-8607-5C9237C5A34B}" presName="sibTrans" presStyleCnt="0"/>
      <dgm:spPr/>
    </dgm:pt>
    <dgm:pt modelId="{1175F0B8-619B-8249-AF45-7B85B8D03314}" type="pres">
      <dgm:prSet presAssocID="{2BED9804-8D48-4E90-BBA1-68F034A72A4F}" presName="node" presStyleLbl="node1" presStyleIdx="3" presStyleCnt="5">
        <dgm:presLayoutVars>
          <dgm:bulletEnabled val="1"/>
        </dgm:presLayoutVars>
      </dgm:prSet>
      <dgm:spPr/>
    </dgm:pt>
    <dgm:pt modelId="{EDAFD1A7-06F4-654B-9073-D208AABC02B8}" type="pres">
      <dgm:prSet presAssocID="{95507223-0F47-4979-A3FA-4EA27C9C740F}" presName="sibTrans" presStyleCnt="0"/>
      <dgm:spPr/>
    </dgm:pt>
    <dgm:pt modelId="{8FD96044-6C86-844A-96E7-15E30C323B9E}" type="pres">
      <dgm:prSet presAssocID="{DDC07ED8-5A0E-4B30-8ECB-0F12299125CF}" presName="node" presStyleLbl="node1" presStyleIdx="4" presStyleCnt="5">
        <dgm:presLayoutVars>
          <dgm:bulletEnabled val="1"/>
        </dgm:presLayoutVars>
      </dgm:prSet>
      <dgm:spPr/>
    </dgm:pt>
  </dgm:ptLst>
  <dgm:cxnLst>
    <dgm:cxn modelId="{7CE31704-7FB2-425A-AFD7-489751CD6475}" srcId="{2D5C0CF2-B2DC-4462-9779-AC31666C800C}" destId="{4102646D-035A-47D1-B97D-29EFE6834DA2}" srcOrd="0" destOrd="0" parTransId="{B3501C1E-1DBE-4873-A974-E27F967A17E6}" sibTransId="{67580F93-C8ED-4772-B50C-8DC8CB5B3B38}"/>
    <dgm:cxn modelId="{9FB3DF06-7F51-44F6-A503-A8942AF06CAF}" srcId="{DDC07ED8-5A0E-4B30-8ECB-0F12299125CF}" destId="{CA563577-FB4C-43CE-B354-F3BD4632ADE5}" srcOrd="1" destOrd="0" parTransId="{92B66DB4-7E5E-42FC-B50B-8AA15E8A6592}" sibTransId="{32FD721C-9D34-482B-8EB5-F629F058CF29}"/>
    <dgm:cxn modelId="{4C0B4829-DC23-3D4B-9481-A1D1A6188BCC}" type="presOf" srcId="{2BED9804-8D48-4E90-BBA1-68F034A72A4F}" destId="{1175F0B8-619B-8249-AF45-7B85B8D03314}" srcOrd="0" destOrd="0" presId="urn:microsoft.com/office/officeart/2005/8/layout/default"/>
    <dgm:cxn modelId="{7574962A-C09F-244A-8BE0-197D99BD2F1F}" type="presOf" srcId="{2D5C0CF2-B2DC-4462-9779-AC31666C800C}" destId="{BEE3C7C5-801C-CD42-9971-4E10012507D5}" srcOrd="0" destOrd="0" presId="urn:microsoft.com/office/officeart/2005/8/layout/default"/>
    <dgm:cxn modelId="{6188D23D-9192-4B7A-B960-56F5C757D370}" srcId="{DDC07ED8-5A0E-4B30-8ECB-0F12299125CF}" destId="{7A7A26D1-197A-4475-A3AD-BCD68A830925}" srcOrd="2" destOrd="0" parTransId="{98530F37-6F71-4968-A337-9CDA582DEA7F}" sibTransId="{57C6BDEA-04F6-457B-BC16-0090AEC9A081}"/>
    <dgm:cxn modelId="{0606364B-745A-BB41-A49B-9D5B39C9BFCC}" type="presOf" srcId="{CA563577-FB4C-43CE-B354-F3BD4632ADE5}" destId="{8FD96044-6C86-844A-96E7-15E30C323B9E}" srcOrd="0" destOrd="2" presId="urn:microsoft.com/office/officeart/2005/8/layout/default"/>
    <dgm:cxn modelId="{1D7F4A4E-83AC-304D-B776-5C90DB4DEF7F}" type="presOf" srcId="{42837A26-13F4-4E27-BCF5-399B4FA29023}" destId="{8FD96044-6C86-844A-96E7-15E30C323B9E}" srcOrd="0" destOrd="1" presId="urn:microsoft.com/office/officeart/2005/8/layout/default"/>
    <dgm:cxn modelId="{107B8252-A2CA-E64E-8242-9C2CC7CD0BDB}" type="presOf" srcId="{7A7A26D1-197A-4475-A3AD-BCD68A830925}" destId="{8FD96044-6C86-844A-96E7-15E30C323B9E}" srcOrd="0" destOrd="3" presId="urn:microsoft.com/office/officeart/2005/8/layout/default"/>
    <dgm:cxn modelId="{D2ADAE69-9092-4116-BAEB-0785D82B5D52}" srcId="{2D5C0CF2-B2DC-4462-9779-AC31666C800C}" destId="{DDC07ED8-5A0E-4B30-8ECB-0F12299125CF}" srcOrd="4" destOrd="0" parTransId="{7645A0E6-B78C-4A35-B82E-CBD097E870CA}" sibTransId="{43AEB3DC-A286-471E-B15F-AA282B13364D}"/>
    <dgm:cxn modelId="{911F206B-47EE-6747-A825-FBEB7DC83512}" type="presOf" srcId="{C9C285C7-3D30-4C5A-82D2-B71C099E80E8}" destId="{7332DE34-37CF-324A-9D45-7F4A91656BB5}" srcOrd="0" destOrd="0" presId="urn:microsoft.com/office/officeart/2005/8/layout/default"/>
    <dgm:cxn modelId="{DF21DE76-D274-644C-9A52-2E05838BCB95}" type="presOf" srcId="{DDC07ED8-5A0E-4B30-8ECB-0F12299125CF}" destId="{8FD96044-6C86-844A-96E7-15E30C323B9E}" srcOrd="0" destOrd="0" presId="urn:microsoft.com/office/officeart/2005/8/layout/default"/>
    <dgm:cxn modelId="{BA11EA91-886A-4BCE-BA39-8A482AE9FF0C}" srcId="{DDC07ED8-5A0E-4B30-8ECB-0F12299125CF}" destId="{42837A26-13F4-4E27-BCF5-399B4FA29023}" srcOrd="0" destOrd="0" parTransId="{689736DC-9487-45A7-874B-BD235489FFE4}" sibTransId="{FBEF780E-8714-43DA-A131-8F191DF7D835}"/>
    <dgm:cxn modelId="{0D2B71B1-6550-924C-BD1E-E4E9653C7E79}" type="presOf" srcId="{4102646D-035A-47D1-B97D-29EFE6834DA2}" destId="{E275BC7B-7297-6A4F-A1E1-1C1DF8DFB4C7}" srcOrd="0" destOrd="0" presId="urn:microsoft.com/office/officeart/2005/8/layout/default"/>
    <dgm:cxn modelId="{F19521B5-3C20-314C-8E8D-8848E3EDDC3B}" type="presOf" srcId="{5DC2C136-EB97-470D-8C15-7316E0645300}" destId="{CC12D540-B6E8-5D4D-83DD-279731A4A0A2}" srcOrd="0" destOrd="0" presId="urn:microsoft.com/office/officeart/2005/8/layout/default"/>
    <dgm:cxn modelId="{446871BF-FEE9-4419-B117-BAC644234C21}" srcId="{2D5C0CF2-B2DC-4462-9779-AC31666C800C}" destId="{C9C285C7-3D30-4C5A-82D2-B71C099E80E8}" srcOrd="2" destOrd="0" parTransId="{FFB0735B-195D-4347-87EF-86D037C5B623}" sibTransId="{54DF1F59-37F7-42DE-8607-5C9237C5A34B}"/>
    <dgm:cxn modelId="{4A335AD8-D52A-4512-894B-653AC9390205}" srcId="{2D5C0CF2-B2DC-4462-9779-AC31666C800C}" destId="{5DC2C136-EB97-470D-8C15-7316E0645300}" srcOrd="1" destOrd="0" parTransId="{599246F4-794C-4E99-8D8A-7DC33DCEC4A6}" sibTransId="{319E73B2-0BF4-4B53-A973-457AF211EEAC}"/>
    <dgm:cxn modelId="{8EA0AED9-0B16-4C4C-B99B-A927C62E8C59}" srcId="{2D5C0CF2-B2DC-4462-9779-AC31666C800C}" destId="{2BED9804-8D48-4E90-BBA1-68F034A72A4F}" srcOrd="3" destOrd="0" parTransId="{DD13172A-AABD-42A0-B661-A13FC501F90A}" sibTransId="{95507223-0F47-4979-A3FA-4EA27C9C740F}"/>
    <dgm:cxn modelId="{9F717633-C70A-5E4C-93BF-7131007AEF52}" type="presParOf" srcId="{BEE3C7C5-801C-CD42-9971-4E10012507D5}" destId="{E275BC7B-7297-6A4F-A1E1-1C1DF8DFB4C7}" srcOrd="0" destOrd="0" presId="urn:microsoft.com/office/officeart/2005/8/layout/default"/>
    <dgm:cxn modelId="{C8D3CCDA-1894-E744-8B93-7C2B66C840A7}" type="presParOf" srcId="{BEE3C7C5-801C-CD42-9971-4E10012507D5}" destId="{B3B8263C-FA95-DB41-9403-1976467E1E2A}" srcOrd="1" destOrd="0" presId="urn:microsoft.com/office/officeart/2005/8/layout/default"/>
    <dgm:cxn modelId="{437920B8-6B38-6249-B35C-F7F30BB554E3}" type="presParOf" srcId="{BEE3C7C5-801C-CD42-9971-4E10012507D5}" destId="{CC12D540-B6E8-5D4D-83DD-279731A4A0A2}" srcOrd="2" destOrd="0" presId="urn:microsoft.com/office/officeart/2005/8/layout/default"/>
    <dgm:cxn modelId="{7008ED99-A891-8240-B8FB-7F7490118A01}" type="presParOf" srcId="{BEE3C7C5-801C-CD42-9971-4E10012507D5}" destId="{201AEF49-5205-3F4C-AA6E-62CD1D99178B}" srcOrd="3" destOrd="0" presId="urn:microsoft.com/office/officeart/2005/8/layout/default"/>
    <dgm:cxn modelId="{F4365058-026C-8A49-970D-7DDCF48CA1C0}" type="presParOf" srcId="{BEE3C7C5-801C-CD42-9971-4E10012507D5}" destId="{7332DE34-37CF-324A-9D45-7F4A91656BB5}" srcOrd="4" destOrd="0" presId="urn:microsoft.com/office/officeart/2005/8/layout/default"/>
    <dgm:cxn modelId="{F6DAB11B-93BF-3445-B186-6B361AB74708}" type="presParOf" srcId="{BEE3C7C5-801C-CD42-9971-4E10012507D5}" destId="{CEA7F5DE-E213-7E43-A0EE-D29F47F26E73}" srcOrd="5" destOrd="0" presId="urn:microsoft.com/office/officeart/2005/8/layout/default"/>
    <dgm:cxn modelId="{8926D72A-2C5D-8044-A34E-6E58513511A4}" type="presParOf" srcId="{BEE3C7C5-801C-CD42-9971-4E10012507D5}" destId="{1175F0B8-619B-8249-AF45-7B85B8D03314}" srcOrd="6" destOrd="0" presId="urn:microsoft.com/office/officeart/2005/8/layout/default"/>
    <dgm:cxn modelId="{4A6A105C-760F-1B4C-900D-0CFD94D284B7}" type="presParOf" srcId="{BEE3C7C5-801C-CD42-9971-4E10012507D5}" destId="{EDAFD1A7-06F4-654B-9073-D208AABC02B8}" srcOrd="7" destOrd="0" presId="urn:microsoft.com/office/officeart/2005/8/layout/default"/>
    <dgm:cxn modelId="{AF3293A6-9DC0-DA45-981B-9DC5DEC2C5B8}" type="presParOf" srcId="{BEE3C7C5-801C-CD42-9971-4E10012507D5}" destId="{8FD96044-6C86-844A-96E7-15E30C323B9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68B5D-F0B0-E546-9D09-C0201BB863FA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D00E5-274E-2747-A117-B2E12E5CADB0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Annual Event can drive club membership – Attract new members</a:t>
          </a:r>
        </a:p>
      </dsp:txBody>
      <dsp:txXfrm>
        <a:off x="0" y="2703"/>
        <a:ext cx="6900512" cy="921789"/>
      </dsp:txXfrm>
    </dsp:sp>
    <dsp:sp modelId="{9A7C5513-67EC-1946-AB2B-70112F04A52C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325BD-FC44-C34B-AA56-8E2C97A99B4F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For infrequent members, serves as an annual reference point</a:t>
          </a:r>
        </a:p>
      </dsp:txBody>
      <dsp:txXfrm>
        <a:off x="0" y="924492"/>
        <a:ext cx="6900512" cy="921789"/>
      </dsp:txXfrm>
    </dsp:sp>
    <dsp:sp modelId="{62E77688-3D36-0548-8E39-3C5E183821E8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41137-9A93-3245-8EA0-2E0A1F417197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Large group in one place - Captive audience for a night</a:t>
          </a:r>
        </a:p>
      </dsp:txBody>
      <dsp:txXfrm>
        <a:off x="0" y="1846281"/>
        <a:ext cx="6900512" cy="921789"/>
      </dsp:txXfrm>
    </dsp:sp>
    <dsp:sp modelId="{C0F209D6-BE05-E744-AC59-C7F5EA0E4FAA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40BD3-A7FE-2E44-AC3A-D767690BF167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Can help to recruit volunteers. </a:t>
          </a:r>
        </a:p>
      </dsp:txBody>
      <dsp:txXfrm>
        <a:off x="0" y="2768070"/>
        <a:ext cx="6900512" cy="921789"/>
      </dsp:txXfrm>
    </dsp:sp>
    <dsp:sp modelId="{BFEFB282-BAC5-A543-8777-9806F56FAB26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24DDD-3E94-CD4E-9A30-620A5038E39E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Easy to remember</a:t>
          </a:r>
        </a:p>
      </dsp:txBody>
      <dsp:txXfrm>
        <a:off x="0" y="3689859"/>
        <a:ext cx="6900512" cy="921789"/>
      </dsp:txXfrm>
    </dsp:sp>
    <dsp:sp modelId="{2F0FC4FB-F40E-6949-8295-AC8655D126B7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D5B2A-2ECD-0845-A94F-F8EF669FF0A4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Familiar thing to look forward to.</a:t>
          </a:r>
        </a:p>
      </dsp:txBody>
      <dsp:txXfrm>
        <a:off x="0" y="4611648"/>
        <a:ext cx="6900512" cy="921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669EE-F9A9-FC4A-9051-AC043F17181A}">
      <dsp:nvSpPr>
        <dsp:cNvPr id="0" name=""/>
        <dsp:cNvSpPr/>
      </dsp:nvSpPr>
      <dsp:spPr>
        <a:xfrm>
          <a:off x="0" y="493658"/>
          <a:ext cx="6263640" cy="2466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562356" rIns="486128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Guest Speaker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Award Ceremony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Send-Off Party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Holiday Event</a:t>
          </a:r>
        </a:p>
      </dsp:txBody>
      <dsp:txXfrm>
        <a:off x="0" y="493658"/>
        <a:ext cx="6263640" cy="2466449"/>
      </dsp:txXfrm>
    </dsp:sp>
    <dsp:sp modelId="{1D8F50E3-4992-8543-A37F-DB40F6554EFE}">
      <dsp:nvSpPr>
        <dsp:cNvPr id="0" name=""/>
        <dsp:cNvSpPr/>
      </dsp:nvSpPr>
      <dsp:spPr>
        <a:xfrm>
          <a:off x="313182" y="95138"/>
          <a:ext cx="4384548" cy="7970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Repeating Theme or Event</a:t>
          </a:r>
        </a:p>
      </dsp:txBody>
      <dsp:txXfrm>
        <a:off x="352090" y="134046"/>
        <a:ext cx="4306732" cy="719223"/>
      </dsp:txXfrm>
    </dsp:sp>
    <dsp:sp modelId="{14CB18DA-2614-B048-A084-A83DB581265B}">
      <dsp:nvSpPr>
        <dsp:cNvPr id="0" name=""/>
        <dsp:cNvSpPr/>
      </dsp:nvSpPr>
      <dsp:spPr>
        <a:xfrm>
          <a:off x="0" y="3504428"/>
          <a:ext cx="6263640" cy="680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08498-0822-3E46-A035-1E4A11104533}">
      <dsp:nvSpPr>
        <dsp:cNvPr id="0" name=""/>
        <dsp:cNvSpPr/>
      </dsp:nvSpPr>
      <dsp:spPr>
        <a:xfrm>
          <a:off x="313182" y="3105908"/>
          <a:ext cx="4384548" cy="7970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Similar Time Each Year</a:t>
          </a:r>
        </a:p>
      </dsp:txBody>
      <dsp:txXfrm>
        <a:off x="352090" y="3144816"/>
        <a:ext cx="4306732" cy="719223"/>
      </dsp:txXfrm>
    </dsp:sp>
    <dsp:sp modelId="{B727231A-CA37-4C40-AFA3-5A79FCCEF393}">
      <dsp:nvSpPr>
        <dsp:cNvPr id="0" name=""/>
        <dsp:cNvSpPr/>
      </dsp:nvSpPr>
      <dsp:spPr>
        <a:xfrm>
          <a:off x="0" y="4729149"/>
          <a:ext cx="6263640" cy="680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D95C8-FF08-4542-8499-385019BC084F}">
      <dsp:nvSpPr>
        <dsp:cNvPr id="0" name=""/>
        <dsp:cNvSpPr/>
      </dsp:nvSpPr>
      <dsp:spPr>
        <a:xfrm>
          <a:off x="313182" y="4330628"/>
          <a:ext cx="4384548" cy="7970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Large Scale Event</a:t>
          </a:r>
        </a:p>
      </dsp:txBody>
      <dsp:txXfrm>
        <a:off x="352090" y="4369536"/>
        <a:ext cx="4306732" cy="719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0520E-5BA6-9F48-919F-739700439AF5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5CF1F-7D94-4542-B17E-70282DB4740F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Funding – Sponsored or Contributory</a:t>
          </a:r>
        </a:p>
      </dsp:txBody>
      <dsp:txXfrm>
        <a:off x="0" y="0"/>
        <a:ext cx="6900512" cy="1384035"/>
      </dsp:txXfrm>
    </dsp:sp>
    <dsp:sp modelId="{39CA431B-9078-194E-A8AF-20A60030E6D1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A17E8-1808-7A48-AFA3-F746F48BEE8D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Marquee Location</a:t>
          </a:r>
        </a:p>
      </dsp:txBody>
      <dsp:txXfrm>
        <a:off x="0" y="1384035"/>
        <a:ext cx="6900512" cy="1384035"/>
      </dsp:txXfrm>
    </dsp:sp>
    <dsp:sp modelId="{06725C75-DC0B-6648-9C2A-E9FDB8AF2876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FA2E7-66F5-ED49-A51C-B2ECDF9CED0F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Special Meal or Menu</a:t>
          </a:r>
        </a:p>
      </dsp:txBody>
      <dsp:txXfrm>
        <a:off x="0" y="2768070"/>
        <a:ext cx="6900512" cy="1384035"/>
      </dsp:txXfrm>
    </dsp:sp>
    <dsp:sp modelId="{42A0C149-7DAF-6949-937F-12355C24CCF0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9666A-9896-A340-95B4-CA6E093C8142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Entertainment Band</a:t>
          </a:r>
          <a:r>
            <a:rPr lang="en-US" sz="3800" kern="1200" dirty="0"/>
            <a:t>/Comic Act/DJ</a:t>
          </a:r>
        </a:p>
      </dsp:txBody>
      <dsp:txXfrm>
        <a:off x="0" y="4152105"/>
        <a:ext cx="6900512" cy="13840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5BC7B-7297-6A4F-A1E1-1C1DF8DFB4C7}">
      <dsp:nvSpPr>
        <dsp:cNvPr id="0" name=""/>
        <dsp:cNvSpPr/>
      </dsp:nvSpPr>
      <dsp:spPr>
        <a:xfrm>
          <a:off x="545672" y="1800"/>
          <a:ext cx="2766269" cy="16597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Mix of undergrad and grad alumni in organizing team</a:t>
          </a:r>
        </a:p>
      </dsp:txBody>
      <dsp:txXfrm>
        <a:off x="545672" y="1800"/>
        <a:ext cx="2766269" cy="1659761"/>
      </dsp:txXfrm>
    </dsp:sp>
    <dsp:sp modelId="{CC12D540-B6E8-5D4D-83DD-279731A4A0A2}">
      <dsp:nvSpPr>
        <dsp:cNvPr id="0" name=""/>
        <dsp:cNvSpPr/>
      </dsp:nvSpPr>
      <dsp:spPr>
        <a:xfrm>
          <a:off x="3588569" y="1800"/>
          <a:ext cx="2766269" cy="1659761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Phone calls to Key Members </a:t>
          </a:r>
        </a:p>
      </dsp:txBody>
      <dsp:txXfrm>
        <a:off x="3588569" y="1800"/>
        <a:ext cx="2766269" cy="1659761"/>
      </dsp:txXfrm>
    </dsp:sp>
    <dsp:sp modelId="{7332DE34-37CF-324A-9D45-7F4A91656BB5}">
      <dsp:nvSpPr>
        <dsp:cNvPr id="0" name=""/>
        <dsp:cNvSpPr/>
      </dsp:nvSpPr>
      <dsp:spPr>
        <a:xfrm>
          <a:off x="545672" y="1938189"/>
          <a:ext cx="2766269" cy="1659761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Attractive Artwork and catchy designs on invitations</a:t>
          </a:r>
        </a:p>
      </dsp:txBody>
      <dsp:txXfrm>
        <a:off x="545672" y="1938189"/>
        <a:ext cx="2766269" cy="1659761"/>
      </dsp:txXfrm>
    </dsp:sp>
    <dsp:sp modelId="{1175F0B8-619B-8249-AF45-7B85B8D03314}">
      <dsp:nvSpPr>
        <dsp:cNvPr id="0" name=""/>
        <dsp:cNvSpPr/>
      </dsp:nvSpPr>
      <dsp:spPr>
        <a:xfrm>
          <a:off x="3588569" y="1938189"/>
          <a:ext cx="2766269" cy="1659761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Use Social Media and Emails</a:t>
          </a:r>
        </a:p>
      </dsp:txBody>
      <dsp:txXfrm>
        <a:off x="3588569" y="1938189"/>
        <a:ext cx="2766269" cy="1659761"/>
      </dsp:txXfrm>
    </dsp:sp>
    <dsp:sp modelId="{8FD96044-6C86-844A-96E7-15E30C323B9E}">
      <dsp:nvSpPr>
        <dsp:cNvPr id="0" name=""/>
        <dsp:cNvSpPr/>
      </dsp:nvSpPr>
      <dsp:spPr>
        <a:xfrm>
          <a:off x="2067121" y="3874578"/>
          <a:ext cx="2766269" cy="165976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Expanding the group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Current Students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Parents of Students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Newly admitted students</a:t>
          </a:r>
        </a:p>
      </dsp:txBody>
      <dsp:txXfrm>
        <a:off x="2067121" y="3874578"/>
        <a:ext cx="2766269" cy="1659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4321F-C4B7-DC41-BA19-223E30D7108E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8E3A3-216E-BF40-B921-173648530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79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8E3A3-216E-BF40-B921-17364853023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374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8A043-2802-BC8F-A710-B231DA85D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07E284-E815-ADD1-4D27-E160E6C43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D00D3-33BE-BF07-84DE-31AE9A467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BA37-C581-4148-BB36-FC23282AEBAE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07E6C-A221-693B-D1A6-D57CE7FF8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C93CA-4A86-C4C3-562B-6CF58DC1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3EA0-680F-F54E-A015-DF5AB879651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97B0970A-CB74-EA34-26ED-EAE66369E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375" y="136525"/>
            <a:ext cx="664067" cy="82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9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E4130-2B17-9AC2-74A5-C8FF05F6A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841923-05A2-F4A5-52A0-6B9C08354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CFB86-F9D7-4F37-57D9-A364FD508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BA37-C581-4148-BB36-FC23282AEBAE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B0E64-0339-DB94-A13E-CC939921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203EC-67FF-D767-46CF-8E4369A72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3EA0-680F-F54E-A015-DF5AB8796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7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A29A9D-E8F4-3484-80A5-71E517ECD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D058F6-10DD-9A49-DD6B-4B98D007D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6EEAA-8B4D-043B-B043-1F9C9AC59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BA37-C581-4148-BB36-FC23282AEBAE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CDC2C-C47B-8E01-DA8B-3E98A9173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5944D-E353-B81C-5643-05CA01C4C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3EA0-680F-F54E-A015-DF5AB8796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1DF67-54D1-57CB-BE50-A9DD6CBC6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634E2-2174-5CC4-1689-34C50D613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7E25C-96CF-2E2A-DD85-9F4F4AA5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BA37-C581-4148-BB36-FC23282AEBAE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391CF-26C4-C29E-528B-AB15B9506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837C8-C48A-47F9-2CA6-EFE02B17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3EA0-680F-F54E-A015-DF5AB8796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7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BA3E-21E9-16FF-4326-D0958AC53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7A81E-9667-8DA1-E903-68EB9C9F7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4507B-A4F0-4322-037D-A00A0DB70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BA37-C581-4148-BB36-FC23282AEBAE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6F79B-E128-3969-B01A-F83853E64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2531A-2785-6126-F4B5-790E626D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3EA0-680F-F54E-A015-DF5AB8796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3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32785-01A1-45FC-3E24-7B0CEC808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5BCD3-6C3B-B56D-FAE5-027AEF3ED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53E65-B93F-9F86-795A-C46A14DD2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01323-A5BE-3234-CCA7-C9B229C92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BA37-C581-4148-BB36-FC23282AEBAE}" type="datetimeFigureOut">
              <a:rPr lang="en-US" smtClean="0"/>
              <a:t>4/21/23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ED20C-59B7-6CC6-C24E-32B8A3634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EFF6D-B9BC-B91B-36EB-23A56563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3EA0-680F-F54E-A015-DF5AB8796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8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ED224-E239-F66B-FE16-95EE3BFCD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71E75-A482-DCFE-6A47-56E7B4808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7F776-FAE9-B0A6-D09A-2176EA19A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E768D-1300-BBF6-BBA9-F23A71EAF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92EB94-95C2-E09F-E4DD-62EE24CF1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47B142-FA10-E7D2-D07C-EC2A80D31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BA37-C581-4148-BB36-FC23282AEBAE}" type="datetimeFigureOut">
              <a:rPr lang="en-US" smtClean="0"/>
              <a:t>4/21/23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A3E966-BF0A-5F5E-1B90-BFEFDA85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A70E73-BCA2-17F8-00BB-5C932411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3EA0-680F-F54E-A015-DF5AB8796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5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07916-65D1-8A6C-6BAC-39FFA853B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90FC0D-5342-21B9-52E7-0FBAA727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BA37-C581-4148-BB36-FC23282AEBAE}" type="datetimeFigureOut">
              <a:rPr lang="en-US" smtClean="0"/>
              <a:t>4/21/23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DFD31-3098-23B2-DCAD-419BA0532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C7D119-9BDD-E682-E1F6-AB031046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3EA0-680F-F54E-A015-DF5AB8796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6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41C19D-63D2-B3E0-A55E-58DDD15DF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BA37-C581-4148-BB36-FC23282AEBAE}" type="datetimeFigureOut">
              <a:rPr lang="en-US" smtClean="0"/>
              <a:t>4/21/23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3A9942-2E1E-2C8D-76FE-14FBD854C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990A5-4F73-DA1F-5E0A-0FCCDBEBC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3EA0-680F-F54E-A015-DF5AB8796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8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CA19E-D554-8048-C491-DA5AB6E37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D70B9-CB6E-EBCB-4320-A80BEC61E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B9BDF-201D-D93B-6E43-D010B52F3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1706D-31C7-AFE6-3209-6BE1FD11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BA37-C581-4148-BB36-FC23282AEBAE}" type="datetimeFigureOut">
              <a:rPr lang="en-US" smtClean="0"/>
              <a:t>4/21/23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D6666-89E0-C15B-CDCC-84AF91F21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2B1BB-6430-C7F2-BF03-E4111E62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3EA0-680F-F54E-A015-DF5AB8796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9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4D9A7-F836-49FB-8CB6-647B139BE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4BEC82-4AB9-8B77-284E-50B85C623C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C808E-7AE7-A167-6D94-19729C817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07C81-F9AE-897F-6104-41BE33B1F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BA37-C581-4148-BB36-FC23282AEBAE}" type="datetimeFigureOut">
              <a:rPr lang="en-US" smtClean="0"/>
              <a:t>4/21/23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84009-914E-0A69-6430-7FD09784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2CAC3-7A50-D130-DE4C-C897AFEC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3EA0-680F-F54E-A015-DF5AB8796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CBBFE6-865A-E333-C4A0-C7FC58B56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91861-2BCC-D10C-2A9B-3EC4CA322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350DF-ACC2-2608-8A27-505570F0C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CBA37-C581-4148-BB36-FC23282AEBAE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560BC-8671-7935-48D6-E084A1CEF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34C14-E60E-1C8C-1ED3-6A23809A7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F3EA0-680F-F54E-A015-DF5AB8796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8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dUurahuBczw21NWjHWRzpZS8UVuth4Oo0P85SK24Z36PlRuA/viewfor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15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7D528C-A13A-7811-B3E6-58EB786D1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600"/>
              <a:t>Signature Events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556DE-1E37-97D1-CBB4-6852155EA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CORA T-Quad </a:t>
            </a:r>
          </a:p>
          <a:p>
            <a:pPr algn="l"/>
            <a:r>
              <a:rPr lang="en-US" dirty="0"/>
              <a:t>Brian Johnson ‘99 &amp; Shiv Kaul *03</a:t>
            </a:r>
          </a:p>
          <a:p>
            <a:pPr algn="l"/>
            <a:r>
              <a:rPr lang="en-US"/>
              <a:t>03/16/2023</a:t>
            </a:r>
            <a:endParaRPr lang="en-US" dirty="0"/>
          </a:p>
        </p:txBody>
      </p:sp>
      <p:sp>
        <p:nvSpPr>
          <p:cNvPr id="53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with a tiger on it&#10;&#10;Description automatically generated with low confidence">
            <a:extLst>
              <a:ext uri="{FF2B5EF4-FFF2-40B4-BE49-F238E27FC236}">
                <a16:creationId xmlns:a16="http://schemas.microsoft.com/office/drawing/2014/main" id="{B31DEFD1-DD45-9E83-53D2-03B380FD1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542866"/>
            <a:ext cx="1596539" cy="159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83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E6EAA-A674-F6BD-D311-D750AA95E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Why Signature?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471FAFF3-9808-AA1A-99AC-FDB41B674E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8397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logo with a tiger on it&#10;&#10;Description automatically generated with low confidence">
            <a:extLst>
              <a:ext uri="{FF2B5EF4-FFF2-40B4-BE49-F238E27FC236}">
                <a16:creationId xmlns:a16="http://schemas.microsoft.com/office/drawing/2014/main" id="{DCD66D52-C59B-1527-17A4-863AA88668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542866"/>
            <a:ext cx="1596539" cy="159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2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A7A5DF-95DC-0139-3C86-3A7CA9CD5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br>
              <a:rPr lang="en-US" sz="5200" dirty="0"/>
            </a:br>
            <a:r>
              <a:rPr lang="en-US" sz="5200" dirty="0"/>
              <a:t>Key Features of Signature Event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D427767F-5DF3-10C5-FE73-10AE328F61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71426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logo with a tiger on it&#10;&#10;Description automatically generated with low confidence">
            <a:extLst>
              <a:ext uri="{FF2B5EF4-FFF2-40B4-BE49-F238E27FC236}">
                <a16:creationId xmlns:a16="http://schemas.microsoft.com/office/drawing/2014/main" id="{0A16D208-ECC7-3083-A5A7-BA5906E573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542866"/>
            <a:ext cx="1596539" cy="159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4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BC9BDD-85E2-1949-8882-AE0EDE91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4200"/>
              <a:t>Organizing Considerations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0E04CA-3AB9-5BAF-0026-5729BE8C79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95772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logo with a tiger on it&#10;&#10;Description automatically generated with low confidence">
            <a:extLst>
              <a:ext uri="{FF2B5EF4-FFF2-40B4-BE49-F238E27FC236}">
                <a16:creationId xmlns:a16="http://schemas.microsoft.com/office/drawing/2014/main" id="{97929CC6-0C14-1124-6805-12C72C8C98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542866"/>
            <a:ext cx="1596539" cy="159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11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399D1-EEBE-175D-D222-9FD0FA76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Attendance Strategies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B53F07-A151-377C-5B3B-13E773F5EF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41226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logo with a tiger on it&#10;&#10;Description automatically generated with low confidence">
            <a:extLst>
              <a:ext uri="{FF2B5EF4-FFF2-40B4-BE49-F238E27FC236}">
                <a16:creationId xmlns:a16="http://schemas.microsoft.com/office/drawing/2014/main" id="{C29A07B8-7012-904A-6557-891953DE2B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542866"/>
            <a:ext cx="1596539" cy="159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7C8E-2494-A2EE-E424-5209637B9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Princeton Club of Chicago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B509F-F695-1898-7CC0-C12772577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Our Annual Dinner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B43B7D2-DAFE-1129-2C5B-A1139AAF07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4687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0DBFF-2A4C-4A76-C639-9EBDF3946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Key Details about our Annual Dinner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A8F2-440F-C76E-2C68-4EC6855D2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Every Spring (usually April)</a:t>
            </a:r>
          </a:p>
          <a:p>
            <a:r>
              <a:rPr lang="en-US" dirty="0"/>
              <a:t>Gathers 150-225 people</a:t>
            </a:r>
          </a:p>
          <a:p>
            <a:r>
              <a:rPr lang="en-US" dirty="0"/>
              <a:t>Attendance ranges from admitted students to our more “seasoned” alumni</a:t>
            </a:r>
          </a:p>
          <a:p>
            <a:r>
              <a:rPr lang="en-US" dirty="0"/>
              <a:t>Includes Pre-Dinner Reception + Seated Dinner</a:t>
            </a:r>
          </a:p>
          <a:p>
            <a:r>
              <a:rPr lang="en-US" dirty="0"/>
              <a:t>Same key program components</a:t>
            </a:r>
          </a:p>
          <a:p>
            <a:pPr lvl="1"/>
            <a:r>
              <a:rPr lang="en-US" dirty="0"/>
              <a:t>Keynote speaker</a:t>
            </a:r>
          </a:p>
          <a:p>
            <a:pPr lvl="1"/>
            <a:r>
              <a:rPr lang="en-US" dirty="0"/>
              <a:t>Award for Service to Princeton</a:t>
            </a:r>
          </a:p>
          <a:p>
            <a:pPr lvl="1"/>
            <a:r>
              <a:rPr lang="en-US" dirty="0"/>
              <a:t>Award for Service to the Community</a:t>
            </a:r>
          </a:p>
        </p:txBody>
      </p:sp>
    </p:spTree>
    <p:extLst>
      <p:ext uri="{BB962C8B-B14F-4D97-AF65-F5344CB8AC3E}">
        <p14:creationId xmlns:p14="http://schemas.microsoft.com/office/powerpoint/2010/main" val="3802672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2676E-C9EA-219A-A807-DEABBDB81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9 tips we have found helpful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4C4DF-6F5E-8B07-D0DD-BA1E06180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Same Bat Time / Same Bat Channel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Pick one Chair and be clear in advance on who makes what decisions (about speaker; honorees; program; etc.)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Focus on the fundamentals not the frills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Lock in Speaker 3-5 months in advance if possible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Apply the “Bill Clinton” rule to speaker (The University </a:t>
            </a:r>
            <a:r>
              <a:rPr lang="en-US" dirty="0">
                <a:hlinkClick r:id="rId2"/>
              </a:rPr>
              <a:t>Speakers Bureau</a:t>
            </a:r>
            <a:r>
              <a:rPr lang="en-US" dirty="0"/>
              <a:t> is a great resource)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Speaker availability to lock in date/time/location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Having honorees selected 2-3 months in advance helps drive attendance (from their friends, family, classmates, and interested alumni)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Have tiered pricing to enable you to break-even and subsidize low-cost (or free) tickets to young alums/admitted students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33% of tickets sell in first two weeks; 20% sell in last two weeks – the rest trickle in in the middle</a:t>
            </a:r>
          </a:p>
        </p:txBody>
      </p:sp>
    </p:spTree>
    <p:extLst>
      <p:ext uri="{BB962C8B-B14F-4D97-AF65-F5344CB8AC3E}">
        <p14:creationId xmlns:p14="http://schemas.microsoft.com/office/powerpoint/2010/main" val="392521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358</Words>
  <Application>Microsoft Macintosh PowerPoint</Application>
  <PresentationFormat>Widescreen</PresentationFormat>
  <Paragraphs>55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Signature Events</vt:lpstr>
      <vt:lpstr>Why Signature?</vt:lpstr>
      <vt:lpstr> Key Features of Signature Event</vt:lpstr>
      <vt:lpstr>Organizing Considerations</vt:lpstr>
      <vt:lpstr>Attendance Strategies</vt:lpstr>
      <vt:lpstr>Princeton Club of Chicago</vt:lpstr>
      <vt:lpstr>Key Details about our Annual Dinner</vt:lpstr>
      <vt:lpstr>9 tips we have found helpful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Signature  Events</dc:title>
  <dc:creator>Shiv Siddhant Kaul</dc:creator>
  <cp:lastModifiedBy>Nicole A. Fischer</cp:lastModifiedBy>
  <cp:revision>4</cp:revision>
  <dcterms:created xsi:type="dcterms:W3CDTF">2023-02-09T05:08:57Z</dcterms:created>
  <dcterms:modified xsi:type="dcterms:W3CDTF">2023-04-21T11:49:02Z</dcterms:modified>
</cp:coreProperties>
</file>