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4"/>
  </p:notesMasterIdLst>
  <p:handoutMasterIdLst>
    <p:handoutMasterId r:id="rId5"/>
  </p:handoutMasterIdLst>
  <p:sldIdLst>
    <p:sldId id="268" r:id="rId2"/>
    <p:sldId id="270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589" cy="479897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957" y="0"/>
            <a:ext cx="3169589" cy="479897"/>
          </a:xfrm>
          <a:prstGeom prst="rect">
            <a:avLst/>
          </a:prstGeom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BDA066-B096-4243-8F7F-01727C36ABF0}" type="datetime1">
              <a:rPr lang="en-US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666"/>
            <a:ext cx="3169589" cy="479897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957" y="9119666"/>
            <a:ext cx="3169589" cy="479897"/>
          </a:xfrm>
          <a:prstGeom prst="rect">
            <a:avLst/>
          </a:prstGeom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9C5416-537D-4A79-A48D-7FC8F18EF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10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589" cy="479897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957" y="0"/>
            <a:ext cx="3169589" cy="479897"/>
          </a:xfrm>
          <a:prstGeom prst="rect">
            <a:avLst/>
          </a:prstGeom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2" charset="0"/>
              </a:defRPr>
            </a:lvl1pPr>
          </a:lstStyle>
          <a:p>
            <a:pPr>
              <a:defRPr/>
            </a:pPr>
            <a:fld id="{D04B9393-4451-4643-9ADD-F7D0FD96A973}" type="datetime1">
              <a:rPr lang="en-US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8" rIns="96655" bIns="4832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90" y="4559833"/>
            <a:ext cx="5852822" cy="4320704"/>
          </a:xfrm>
          <a:prstGeom prst="rect">
            <a:avLst/>
          </a:prstGeom>
        </p:spPr>
        <p:txBody>
          <a:bodyPr vert="horz" lIns="96655" tIns="48328" rIns="96655" bIns="4832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666"/>
            <a:ext cx="3169589" cy="479897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957" y="9119666"/>
            <a:ext cx="3169589" cy="479897"/>
          </a:xfrm>
          <a:prstGeom prst="rect">
            <a:avLst/>
          </a:prstGeom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2" charset="0"/>
              </a:defRPr>
            </a:lvl1pPr>
          </a:lstStyle>
          <a:p>
            <a:pPr>
              <a:defRPr/>
            </a:pPr>
            <a:fld id="{D3BC2143-AD91-4CB3-A5B3-137AAFAB8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47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BC2143-AD91-4CB3-A5B3-137AAFAB8A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0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BC2143-AD91-4CB3-A5B3-137AAFAB8A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-112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-112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409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37FF72-4D33-4CE5-A549-324F85A0BE61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661B23-1456-400D-A27D-5E1388D20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7F806-DD7F-4AF3-846E-D3F4260CDB52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713D54DD-C967-4FA8-9A75-B64D44F8A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C63F3-6255-4C5C-A6B2-1EB078477C93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434D9-C22E-4124-8310-EE1398DC8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A1805-EB61-40BC-B844-1DB19AAB0D0F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DEED4-7452-4D5D-8A4D-4B12F16AF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282D-2890-4254-A318-80890321DB28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7F1733-8A89-4E50-9579-2E01A4C5F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9735A-FF89-4E17-A0CB-767CBFF429A8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2229B21-EF06-4615-B0C9-34A6F0E2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EDF3-19AC-4606-90EE-3CF4D5C54DBB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C832-28FE-4400-9458-BA6725CB4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Cambria" pitchFamily="-112" charset="0"/>
              </a:defRPr>
            </a:lvl1pPr>
          </a:lstStyle>
          <a:p>
            <a:pPr>
              <a:defRPr/>
            </a:pPr>
            <a:fld id="{50150AAC-71E2-4CD7-8E64-C478154EA871}" type="datetime1">
              <a:rPr lang="en-US" smtClean="0"/>
              <a:pPr>
                <a:defRPr/>
              </a:pPr>
              <a:t>9/25/2020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Cambria" pitchFamily="-112" charset="0"/>
              </a:defRPr>
            </a:lvl1pPr>
          </a:lstStyle>
          <a:p>
            <a:pPr>
              <a:defRPr/>
            </a:pPr>
            <a:fld id="{07E81C35-E6D1-4581-816C-614715757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-112" charset="2"/>
        <a:buChar char=""/>
        <a:defRPr sz="2900" kern="1200">
          <a:solidFill>
            <a:schemeClr val="tx1"/>
          </a:solidFill>
          <a:latin typeface="Arial" charset="0"/>
          <a:ea typeface="ＭＳ Ｐゴシック" pitchFamily="-112" charset="-128"/>
          <a:cs typeface="ＭＳ Ｐゴシック" pitchFamily="-112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-112" charset="2"/>
        <a:buChar char=""/>
        <a:defRPr sz="2600" kern="1200">
          <a:solidFill>
            <a:schemeClr val="tx1"/>
          </a:solidFill>
          <a:latin typeface="Arial" charset="0"/>
          <a:ea typeface="ＭＳ Ｐゴシック" pitchFamily="-112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-112" charset="2"/>
        <a:buChar char=""/>
        <a:defRPr sz="2300" kern="1200">
          <a:solidFill>
            <a:schemeClr val="tx1"/>
          </a:solidFill>
          <a:latin typeface="Arial" charset="0"/>
          <a:ea typeface="ＭＳ Ｐゴシック" pitchFamily="-112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69696"/>
        </a:buClr>
        <a:buSzPct val="75000"/>
        <a:buFont typeface="Wingdings" pitchFamily="-112" charset="2"/>
        <a:buChar char=""/>
        <a:defRPr sz="2000" kern="1200">
          <a:solidFill>
            <a:schemeClr val="tx1"/>
          </a:solidFill>
          <a:latin typeface="Arial" charset="0"/>
          <a:ea typeface="ＭＳ Ｐゴシック" pitchFamily="-112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8080"/>
        </a:buClr>
        <a:buSzPct val="65000"/>
        <a:buFont typeface="Wingdings" pitchFamily="-112" charset="2"/>
        <a:buChar char=""/>
        <a:defRPr sz="2000" kern="1200">
          <a:solidFill>
            <a:schemeClr val="tx1"/>
          </a:solidFill>
          <a:latin typeface="Arial" charset="0"/>
          <a:ea typeface="ＭＳ Ｐゴシック" pitchFamily="-112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98240" y="211853"/>
            <a:ext cx="855345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>
                <a:latin typeface="+mj-lt"/>
                <a:ea typeface="+mj-ea"/>
                <a:cs typeface="+mj-cs"/>
              </a:rPr>
              <a:t>Stretch Break</a:t>
            </a:r>
          </a:p>
        </p:txBody>
      </p:sp>
      <p:pic>
        <p:nvPicPr>
          <p:cNvPr id="11" name="Picture 4" descr="P:\AC Helpful Info\Logos\NEW AC Logo\Pton_Alumni_half inch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58" y="6048052"/>
            <a:ext cx="560832" cy="64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476179-D5F4-4CB7-AA79-E26EF258A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50" y="1548540"/>
            <a:ext cx="5260100" cy="5260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98240" y="211853"/>
            <a:ext cx="8553450" cy="990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>
                <a:latin typeface="+mj-lt"/>
                <a:ea typeface="+mj-ea"/>
                <a:cs typeface="+mj-cs"/>
              </a:rPr>
              <a:t>Stretch Break</a:t>
            </a:r>
          </a:p>
        </p:txBody>
      </p:sp>
      <p:pic>
        <p:nvPicPr>
          <p:cNvPr id="11" name="Picture 4" descr="P:\AC Helpful Info\Logos\NEW AC Logo\Pton_Alumni_half inch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58" y="6048052"/>
            <a:ext cx="560832" cy="64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42F0DEE-B379-4571-B384-99E25DCD9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2789" y="1812910"/>
            <a:ext cx="6260015" cy="468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901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8_Median">
  <a:themeElements>
    <a:clrScheme name="Princeton Scheme">
      <a:dk1>
        <a:srgbClr val="7D2E02"/>
      </a:dk1>
      <a:lt1>
        <a:sysClr val="window" lastClr="FFFFFF"/>
      </a:lt1>
      <a:dk2>
        <a:srgbClr val="000000"/>
      </a:dk2>
      <a:lt2>
        <a:srgbClr val="F8F8F8"/>
      </a:lt2>
      <a:accent1>
        <a:srgbClr val="FEDECD"/>
      </a:accent1>
      <a:accent2>
        <a:srgbClr val="FB5D05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inceton Scheme">
    <a:dk1>
      <a:srgbClr val="7D2E02"/>
    </a:dk1>
    <a:lt1>
      <a:sysClr val="window" lastClr="FFFFFF"/>
    </a:lt1>
    <a:dk2>
      <a:srgbClr val="000000"/>
    </a:dk2>
    <a:lt2>
      <a:srgbClr val="F8F8F8"/>
    </a:lt2>
    <a:accent1>
      <a:srgbClr val="FEDECD"/>
    </a:accent1>
    <a:accent2>
      <a:srgbClr val="FB5D05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</TotalTime>
  <Words>6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Calibri</vt:lpstr>
      <vt:lpstr>Cambria</vt:lpstr>
      <vt:lpstr>Tw Cen MT</vt:lpstr>
      <vt:lpstr>Wingdings</vt:lpstr>
      <vt:lpstr>Wingdings 2</vt:lpstr>
      <vt:lpstr>8_Median</vt:lpstr>
      <vt:lpstr>Stretch Break</vt:lpstr>
      <vt:lpstr>Stretch Break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teleconference/ webinar January 19, 2010</dc:title>
  <dc:creator>Nicole A. Fischer</dc:creator>
  <dc:description>Cleaned by 3BClean from 3BView: http://www.3bview.com</dc:description>
  <cp:lastModifiedBy>Nicole A. Fischer</cp:lastModifiedBy>
  <cp:revision>206</cp:revision>
  <cp:lastPrinted>2014-09-03T19:32:50Z</cp:lastPrinted>
  <dcterms:created xsi:type="dcterms:W3CDTF">2010-01-17T22:34:07Z</dcterms:created>
  <dcterms:modified xsi:type="dcterms:W3CDTF">2020-09-25T18:29:13Z</dcterms:modified>
</cp:coreProperties>
</file>