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5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87"/>
  </p:normalViewPr>
  <p:slideViewPr>
    <p:cSldViewPr snapToGrid="0" snapToObjects="1">
      <p:cViewPr varScale="1">
        <p:scale>
          <a:sx n="82" d="100"/>
          <a:sy n="82" d="100"/>
        </p:scale>
        <p:origin x="14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0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1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4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5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3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0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7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1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8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DE036-6151-F14F-8AAC-E66C15960D10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7C80-35C3-2141-8DD0-E115C9B6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5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3E375A3-0329-45FE-8483-1F62BEA6F229}"/>
              </a:ext>
            </a:extLst>
          </p:cNvPr>
          <p:cNvSpPr/>
          <p:nvPr/>
        </p:nvSpPr>
        <p:spPr>
          <a:xfrm>
            <a:off x="169292" y="165606"/>
            <a:ext cx="8782204" cy="6526789"/>
          </a:xfrm>
          <a:prstGeom prst="rect">
            <a:avLst/>
          </a:prstGeom>
          <a:noFill/>
          <a:ln w="12700" cmpd="thinThick">
            <a:solidFill>
              <a:srgbClr val="D2640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EB66CD4-391E-40F4-BF09-7EFAEDBD3206}"/>
              </a:ext>
            </a:extLst>
          </p:cNvPr>
          <p:cNvSpPr txBox="1">
            <a:spLocks/>
          </p:cNvSpPr>
          <p:nvPr/>
        </p:nvSpPr>
        <p:spPr>
          <a:xfrm>
            <a:off x="2223748" y="2897479"/>
            <a:ext cx="5186029" cy="2336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buNone/>
            </a:pPr>
            <a:r>
              <a:rPr lang="en-US" sz="2200" b="1" dirty="0" smtClean="0">
                <a:latin typeface="Franklin Gothic Book" panose="020B0503020102020204" pitchFamily="34" charset="0"/>
              </a:rPr>
              <a:t>Mark your calendar!</a:t>
            </a:r>
          </a:p>
          <a:p>
            <a:pPr marL="457200" lvl="1" indent="0">
              <a:buNone/>
            </a:pPr>
            <a:endParaRPr lang="en-US" sz="1800" b="1" dirty="0">
              <a:latin typeface="Franklin Gothic Book" panose="020B0503020102020204" pitchFamily="34" charset="0"/>
            </a:endParaRPr>
          </a:p>
          <a:p>
            <a:pPr marL="457200" lvl="1" indent="0">
              <a:buNone/>
            </a:pPr>
            <a:r>
              <a:rPr lang="en-US" sz="1800" b="1" dirty="0" smtClean="0">
                <a:latin typeface="Franklin Gothic Book" panose="020B0503020102020204" pitchFamily="34" charset="0"/>
              </a:rPr>
              <a:t>Upcoming events:</a:t>
            </a:r>
          </a:p>
          <a:p>
            <a:pPr marL="457200" lvl="1" indent="0">
              <a:buNone/>
            </a:pPr>
            <a:r>
              <a:rPr lang="en-US" sz="1800" b="1" dirty="0" smtClean="0">
                <a:latin typeface="Franklin Gothic Book" panose="020B0503020102020204" pitchFamily="34" charset="0"/>
              </a:rPr>
              <a:t>-</a:t>
            </a:r>
            <a:endParaRPr lang="en-US" sz="1800" b="1" dirty="0">
              <a:latin typeface="Franklin Gothic Book" panose="020B05030201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3016FC-636F-45C3-882B-6161CAE54FA0}"/>
              </a:ext>
            </a:extLst>
          </p:cNvPr>
          <p:cNvSpPr/>
          <p:nvPr/>
        </p:nvSpPr>
        <p:spPr>
          <a:xfrm>
            <a:off x="1849897" y="2672932"/>
            <a:ext cx="5933732" cy="3794236"/>
          </a:xfrm>
          <a:prstGeom prst="rect">
            <a:avLst/>
          </a:prstGeom>
          <a:noFill/>
          <a:ln w="12700" cmpd="thinThick">
            <a:solidFill>
              <a:srgbClr val="D2640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42B7DC-4B01-4DD5-B1D6-A5F7344E2AF0}"/>
              </a:ext>
            </a:extLst>
          </p:cNvPr>
          <p:cNvSpPr txBox="1"/>
          <p:nvPr/>
        </p:nvSpPr>
        <p:spPr>
          <a:xfrm>
            <a:off x="1109243" y="564663"/>
            <a:ext cx="6902302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>Thank you for attending!</a:t>
            </a: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  <a:t/>
            </a:r>
            <a:b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anose="020B0503020102020204" pitchFamily="34" charset="0"/>
              </a:rPr>
            </a:b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5B042F4-0977-4FA2-A5D8-7701B5BAD6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165014" y="1137637"/>
            <a:ext cx="708154" cy="70815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2D3288-7141-4BA4-A328-0683A86E7F02}"/>
              </a:ext>
            </a:extLst>
          </p:cNvPr>
          <p:cNvCxnSpPr>
            <a:cxnSpLocks/>
          </p:cNvCxnSpPr>
          <p:nvPr/>
        </p:nvCxnSpPr>
        <p:spPr>
          <a:xfrm flipH="1" flipV="1">
            <a:off x="7844589" y="1521044"/>
            <a:ext cx="1130116" cy="14120"/>
          </a:xfrm>
          <a:prstGeom prst="line">
            <a:avLst/>
          </a:prstGeom>
          <a:ln w="12700">
            <a:solidFill>
              <a:srgbClr val="D264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04DECCF-8432-44D5-8A58-FA6CC4FD1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315479" y="1152649"/>
            <a:ext cx="707662" cy="707662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94C6EA-04B1-4043-997D-937181E28B62}"/>
              </a:ext>
            </a:extLst>
          </p:cNvPr>
          <p:cNvCxnSpPr>
            <a:cxnSpLocks/>
          </p:cNvCxnSpPr>
          <p:nvPr/>
        </p:nvCxnSpPr>
        <p:spPr>
          <a:xfrm flipH="1">
            <a:off x="169294" y="1552240"/>
            <a:ext cx="1146159" cy="0"/>
          </a:xfrm>
          <a:prstGeom prst="line">
            <a:avLst/>
          </a:prstGeom>
          <a:ln w="12700">
            <a:solidFill>
              <a:srgbClr val="D264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12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</TotalTime>
  <Words>14</Words>
  <Application>Microsoft Office PowerPoint</Application>
  <PresentationFormat>Letter Paper (8.5x11 in)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Bachas-Daunert</dc:creator>
  <cp:lastModifiedBy>Nicole A. Fischer</cp:lastModifiedBy>
  <cp:revision>45</cp:revision>
  <dcterms:created xsi:type="dcterms:W3CDTF">2020-04-16T22:18:04Z</dcterms:created>
  <dcterms:modified xsi:type="dcterms:W3CDTF">2020-09-25T18:29:43Z</dcterms:modified>
</cp:coreProperties>
</file>